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0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96" r:id="rId21"/>
    <p:sldId id="274" r:id="rId22"/>
    <p:sldId id="275" r:id="rId23"/>
    <p:sldId id="293" r:id="rId24"/>
    <p:sldId id="292" r:id="rId25"/>
    <p:sldId id="294" r:id="rId26"/>
    <p:sldId id="295" r:id="rId27"/>
    <p:sldId id="28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  <a:srgbClr val="FF3300"/>
    <a:srgbClr val="008080"/>
    <a:srgbClr val="3399FF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openglish.com/" TargetMode="External"/><Relationship Id="rId2" Type="http://schemas.openxmlformats.org/officeDocument/2006/relationships/hyperlink" Target="http://www.wopenglish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wopenglish@g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wopenglish@gmail.com" TargetMode="External"/><Relationship Id="rId2" Type="http://schemas.openxmlformats.org/officeDocument/2006/relationships/hyperlink" Target="https://wopenglish.com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381000" y="304800"/>
            <a:ext cx="845820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2018-2019</a:t>
            </a:r>
          </a:p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“8. SINIFLAR”</a:t>
            </a:r>
          </a:p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99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80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6666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</a:t>
            </a:r>
          </a:p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UNIT 1 </a:t>
            </a:r>
          </a:p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FRIENDSHIP</a:t>
            </a:r>
          </a:p>
          <a:p>
            <a:pPr algn="ctr"/>
            <a:endParaRPr lang="tr-TR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tr-T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6 Gülen Yüz"/>
          <p:cNvSpPr/>
          <p:nvPr/>
        </p:nvSpPr>
        <p:spPr>
          <a:xfrm>
            <a:off x="1219200" y="3886200"/>
            <a:ext cx="838200" cy="685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Gülen Yüz"/>
          <p:cNvSpPr/>
          <p:nvPr/>
        </p:nvSpPr>
        <p:spPr>
          <a:xfrm>
            <a:off x="7086600" y="3886200"/>
            <a:ext cx="838200" cy="685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Gülen Yüz"/>
          <p:cNvSpPr/>
          <p:nvPr/>
        </p:nvSpPr>
        <p:spPr>
          <a:xfrm>
            <a:off x="4038600" y="4419600"/>
            <a:ext cx="838200" cy="685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1 Başlık"/>
          <p:cNvSpPr>
            <a:spLocks noGrp="1"/>
          </p:cNvSpPr>
          <p:nvPr/>
        </p:nvSpPr>
        <p:spPr>
          <a:xfrm>
            <a:off x="685800" y="5029200"/>
            <a:ext cx="7772400" cy="1241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dirty="0" err="1" smtClean="0">
                <a:hlinkClick r:id="rId2"/>
              </a:rPr>
              <a:t>wopenglish</a:t>
            </a:r>
            <a:r>
              <a:rPr lang="tr-TR" sz="5400" dirty="0" smtClean="0"/>
              <a:t/>
            </a:r>
            <a:br>
              <a:rPr lang="tr-TR" sz="5400" dirty="0" smtClean="0"/>
            </a:br>
            <a:r>
              <a:rPr lang="tr-TR" sz="3200" dirty="0" smtClean="0">
                <a:solidFill>
                  <a:schemeClr val="accent1">
                    <a:lumMod val="75000"/>
                  </a:schemeClr>
                </a:solidFill>
              </a:rPr>
              <a:t>GURURLA SUNAR…</a:t>
            </a:r>
            <a:endParaRPr lang="tr-TR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381000" y="6248400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>
                <a:hlinkClick r:id="rId3"/>
              </a:rPr>
              <a:t>https://wopenglish.com/</a:t>
            </a:r>
            <a:r>
              <a:rPr lang="tr-TR" dirty="0" smtClean="0"/>
              <a:t> –</a:t>
            </a:r>
            <a:r>
              <a:rPr lang="tr-TR" dirty="0" err="1" smtClean="0">
                <a:hlinkClick r:id="rId4"/>
              </a:rPr>
              <a:t>wopenglish</a:t>
            </a:r>
            <a:r>
              <a:rPr lang="tr-TR" dirty="0" smtClean="0">
                <a:hlinkClick r:id="rId4"/>
              </a:rPr>
              <a:t>@</a:t>
            </a:r>
            <a:r>
              <a:rPr lang="tr-TR" dirty="0" err="1" smtClean="0">
                <a:hlinkClick r:id="rId4"/>
              </a:rPr>
              <a:t>gmail</a:t>
            </a:r>
            <a:r>
              <a:rPr lang="tr-TR" dirty="0" smtClean="0">
                <a:hlinkClick r:id="rId4"/>
              </a:rPr>
              <a:t>.com</a:t>
            </a:r>
            <a:endParaRPr lang="tr-TR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838200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525514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84582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838200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480" y="533400"/>
            <a:ext cx="8184639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8305800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9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4455621" cy="6096000"/>
          </a:xfrm>
          <a:prstGeom prst="rect">
            <a:avLst/>
          </a:prstGeom>
        </p:spPr>
      </p:pic>
      <p:pic>
        <p:nvPicPr>
          <p:cNvPr id="3" name="2 Resim" descr="9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04800"/>
            <a:ext cx="4114800" cy="1676400"/>
          </a:xfrm>
          <a:prstGeom prst="rect">
            <a:avLst/>
          </a:prstGeom>
        </p:spPr>
      </p:pic>
      <p:pic>
        <p:nvPicPr>
          <p:cNvPr id="5" name="4 Resim" descr="9.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4419600"/>
            <a:ext cx="4114800" cy="1981200"/>
          </a:xfrm>
          <a:prstGeom prst="rect">
            <a:avLst/>
          </a:prstGeom>
        </p:spPr>
      </p:pic>
      <p:pic>
        <p:nvPicPr>
          <p:cNvPr id="6" name="5 Resim" descr="9.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2133600"/>
            <a:ext cx="1905000" cy="2041398"/>
          </a:xfrm>
          <a:prstGeom prst="rect">
            <a:avLst/>
          </a:prstGeom>
        </p:spPr>
      </p:pic>
      <p:pic>
        <p:nvPicPr>
          <p:cNvPr id="9" name="8 Resim" descr="9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10400" y="2133600"/>
            <a:ext cx="1828800" cy="204139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8610600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84582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451" y="694817"/>
            <a:ext cx="3520224" cy="5315965"/>
          </a:xfrm>
          <a:prstGeom prst="rect">
            <a:avLst/>
          </a:prstGeom>
        </p:spPr>
      </p:pic>
      <p:pic>
        <p:nvPicPr>
          <p:cNvPr id="5" name="4 Resim" descr="IMG_20180917_1115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685800"/>
            <a:ext cx="4000500" cy="5334000"/>
          </a:xfrm>
          <a:prstGeom prst="rect">
            <a:avLst/>
          </a:prstGeom>
        </p:spPr>
      </p:pic>
      <p:pic>
        <p:nvPicPr>
          <p:cNvPr id="4" name="3 Resim" descr="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228600"/>
            <a:ext cx="8077200" cy="4000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04800"/>
            <a:ext cx="7772400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0.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685800"/>
            <a:ext cx="7667527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G_20180917_1115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4130748" cy="6172200"/>
          </a:xfrm>
          <a:prstGeom prst="rect">
            <a:avLst/>
          </a:prstGeom>
        </p:spPr>
      </p:pic>
      <p:pic>
        <p:nvPicPr>
          <p:cNvPr id="3" name="2 Resim" descr="29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28600"/>
            <a:ext cx="43434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G_20180917_1115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10600" cy="631437"/>
          </a:xfrm>
          <a:prstGeom prst="rect">
            <a:avLst/>
          </a:prstGeom>
        </p:spPr>
      </p:pic>
      <p:pic>
        <p:nvPicPr>
          <p:cNvPr id="3" name="2 Resim" descr="31.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667000"/>
            <a:ext cx="5486400" cy="4017000"/>
          </a:xfrm>
          <a:prstGeom prst="rect">
            <a:avLst/>
          </a:prstGeom>
        </p:spPr>
      </p:pic>
      <p:pic>
        <p:nvPicPr>
          <p:cNvPr id="4" name="3 Resim" descr="31.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2667000"/>
            <a:ext cx="3048000" cy="4038600"/>
          </a:xfrm>
          <a:prstGeom prst="rect">
            <a:avLst/>
          </a:prstGeom>
        </p:spPr>
      </p:pic>
      <p:pic>
        <p:nvPicPr>
          <p:cNvPr id="5" name="4 Resim" descr="31.1.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914400"/>
            <a:ext cx="861060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8382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8305800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8173253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83820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762000" y="838200"/>
            <a:ext cx="75438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</a:t>
            </a:r>
            <a:r>
              <a:rPr lang="tr-TR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r>
              <a:rPr lang="tr-TR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99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</a:t>
            </a:r>
            <a:r>
              <a:rPr lang="tr-TR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tr-TR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</a:t>
            </a:r>
            <a:r>
              <a:rPr lang="tr-TR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80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</a:t>
            </a:r>
            <a:r>
              <a:rPr lang="tr-TR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</a:t>
            </a:r>
            <a:r>
              <a:rPr lang="tr-TR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</a:t>
            </a:r>
            <a:r>
              <a:rPr lang="tr-TR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</a:t>
            </a:r>
            <a:r>
              <a:rPr lang="tr-TR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6666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</a:t>
            </a:r>
          </a:p>
          <a:p>
            <a:pPr algn="ctr"/>
            <a:r>
              <a:rPr lang="tr-TR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UNIT 1 </a:t>
            </a:r>
          </a:p>
          <a:p>
            <a:pPr algn="ctr"/>
            <a:r>
              <a:rPr lang="tr-TR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FRIENDSHIP</a:t>
            </a:r>
            <a:endParaRPr lang="tr-TR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1 Başlık"/>
          <p:cNvSpPr>
            <a:spLocks noGrp="1"/>
          </p:cNvSpPr>
          <p:nvPr/>
        </p:nvSpPr>
        <p:spPr>
          <a:xfrm>
            <a:off x="685800" y="5029200"/>
            <a:ext cx="7772400" cy="1241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2000" dirty="0">
              <a:solidFill>
                <a:srgbClr val="C00000"/>
              </a:solidFill>
            </a:endParaRPr>
          </a:p>
        </p:txBody>
      </p:sp>
      <p:sp>
        <p:nvSpPr>
          <p:cNvPr id="5" name="1 Başlık"/>
          <p:cNvSpPr>
            <a:spLocks noGrp="1"/>
          </p:cNvSpPr>
          <p:nvPr/>
        </p:nvSpPr>
        <p:spPr>
          <a:xfrm>
            <a:off x="609600" y="4800600"/>
            <a:ext cx="7772400" cy="16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smtClean="0">
                <a:hlinkClick r:id="rId2"/>
              </a:rPr>
              <a:t>https://wopenglish.com/</a:t>
            </a:r>
            <a:r>
              <a:rPr lang="tr-TR" sz="2800" dirty="0" smtClean="0"/>
              <a:t> – </a:t>
            </a:r>
            <a:r>
              <a:rPr lang="tr-TR" sz="2800" dirty="0" err="1" smtClean="0">
                <a:hlinkClick r:id="rId3"/>
              </a:rPr>
              <a:t>wopenglish</a:t>
            </a:r>
            <a:r>
              <a:rPr lang="tr-TR" sz="2800" dirty="0" smtClean="0">
                <a:hlinkClick r:id="rId3"/>
              </a:rPr>
              <a:t>@</a:t>
            </a:r>
            <a:r>
              <a:rPr lang="tr-TR" sz="2800" dirty="0" err="1" smtClean="0">
                <a:hlinkClick r:id="rId3"/>
              </a:rPr>
              <a:t>gmail</a:t>
            </a:r>
            <a:r>
              <a:rPr lang="tr-TR" sz="2800" dirty="0" smtClean="0">
                <a:hlinkClick r:id="rId3"/>
              </a:rPr>
              <a:t>.com</a:t>
            </a:r>
            <a:endParaRPr lang="tr-TR" sz="2800" dirty="0" smtClean="0"/>
          </a:p>
          <a:p>
            <a:r>
              <a:rPr lang="tr-TR" sz="2400" dirty="0" smtClean="0">
                <a:solidFill>
                  <a:srgbClr val="C00000"/>
                </a:solidFill>
              </a:rPr>
              <a:t>Her tür ve seviye İngilizce dersleriyle </a:t>
            </a:r>
          </a:p>
          <a:p>
            <a:r>
              <a:rPr lang="tr-TR" sz="2400" dirty="0" smtClean="0">
                <a:solidFill>
                  <a:srgbClr val="C00000"/>
                </a:solidFill>
              </a:rPr>
              <a:t>İstanbul’da hizmetinizdeyiz.</a:t>
            </a:r>
          </a:p>
          <a:p>
            <a:r>
              <a:rPr lang="tr-TR" sz="2400" dirty="0" smtClean="0">
                <a:solidFill>
                  <a:srgbClr val="C00000"/>
                </a:solidFill>
              </a:rPr>
              <a:t>Özel ders için sayfamızdan mesaj atın, dönüş yapalım.</a:t>
            </a:r>
            <a:endParaRPr lang="tr-TR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33400"/>
            <a:ext cx="76200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.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8153400" cy="4724400"/>
          </a:xfrm>
          <a:prstGeom prst="rect">
            <a:avLst/>
          </a:prstGeom>
        </p:spPr>
      </p:pic>
      <p:pic>
        <p:nvPicPr>
          <p:cNvPr id="3" name="2 Resim" descr="1.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5181600"/>
            <a:ext cx="8153400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1.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09600"/>
            <a:ext cx="7924800" cy="54863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.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199" y="400054"/>
            <a:ext cx="8305801" cy="60007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.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83820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.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66378"/>
            <a:ext cx="8153400" cy="59252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.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57200"/>
            <a:ext cx="8077199" cy="594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46</Words>
  <Application>Microsoft Office PowerPoint</Application>
  <PresentationFormat>Ekran Gösterisi (4:3)</PresentationFormat>
  <Paragraphs>14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Office Theme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www.wopenglish presents</dc:title>
  <dc:creator>World of Private Eng</dc:creator>
  <cp:lastModifiedBy>World of Private Eng</cp:lastModifiedBy>
  <cp:revision>27</cp:revision>
  <dcterms:created xsi:type="dcterms:W3CDTF">2006-08-16T00:00:00Z</dcterms:created>
  <dcterms:modified xsi:type="dcterms:W3CDTF">2019-04-08T00:08:10Z</dcterms:modified>
</cp:coreProperties>
</file>