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7" r:id="rId7"/>
    <p:sldId id="261" r:id="rId8"/>
    <p:sldId id="262" r:id="rId9"/>
    <p:sldId id="263" r:id="rId10"/>
    <p:sldId id="264" r:id="rId11"/>
    <p:sldId id="265" r:id="rId12"/>
    <p:sldId id="29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96" r:id="rId22"/>
    <p:sldId id="274" r:id="rId23"/>
    <p:sldId id="275" r:id="rId24"/>
    <p:sldId id="293" r:id="rId25"/>
    <p:sldId id="292" r:id="rId26"/>
    <p:sldId id="294" r:id="rId27"/>
    <p:sldId id="295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3300"/>
    <a:srgbClr val="008080"/>
    <a:srgbClr val="3399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penglish.com/" TargetMode="External"/><Relationship Id="rId2" Type="http://schemas.openxmlformats.org/officeDocument/2006/relationships/hyperlink" Target="http://www.wopenglish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openglish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2.4.mp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s://wopenglish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.1.mp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304800"/>
            <a:ext cx="84582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2018-2019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“8. SINIFLAR”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2 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TEEN LIFE</a:t>
            </a:r>
          </a:p>
          <a:p>
            <a:pPr algn="ctr"/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Gülen Yüz"/>
          <p:cNvSpPr/>
          <p:nvPr/>
        </p:nvSpPr>
        <p:spPr>
          <a:xfrm>
            <a:off x="12192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ülen Yüz"/>
          <p:cNvSpPr/>
          <p:nvPr/>
        </p:nvSpPr>
        <p:spPr>
          <a:xfrm>
            <a:off x="70866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191000" y="44196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1 Başlık"/>
          <p:cNvSpPr>
            <a:spLocks noGrp="1"/>
          </p:cNvSpPr>
          <p:nvPr/>
        </p:nvSpPr>
        <p:spPr>
          <a:xfrm>
            <a:off x="838200" y="49530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smtClean="0">
                <a:hlinkClick r:id="rId2"/>
              </a:rPr>
              <a:t>wopenglish</a:t>
            </a: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GURURLA SUNAR…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81000" y="6248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hlinkClick r:id="rId3"/>
              </a:rPr>
              <a:t>https://wopenglish.com/</a:t>
            </a:r>
            <a:r>
              <a:rPr lang="tr-TR" dirty="0" smtClean="0"/>
              <a:t> – </a:t>
            </a:r>
            <a:r>
              <a:rPr lang="tr-TR" dirty="0" err="1" smtClean="0">
                <a:hlinkClick r:id="rId4"/>
              </a:rPr>
              <a:t>wopenglish</a:t>
            </a:r>
            <a:r>
              <a:rPr lang="tr-TR" dirty="0" smtClean="0">
                <a:hlinkClick r:id="rId4"/>
              </a:rPr>
              <a:t>@</a:t>
            </a:r>
            <a:r>
              <a:rPr lang="tr-TR" dirty="0" err="1" smtClean="0">
                <a:hlinkClick r:id="rId4"/>
              </a:rPr>
              <a:t>gmail</a:t>
            </a:r>
            <a:r>
              <a:rPr lang="tr-TR" dirty="0" smtClean="0">
                <a:hlinkClick r:id="rId4"/>
              </a:rPr>
              <a:t>.com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077199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71357" cy="60198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5257800" y="594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69342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1336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934200" y="594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7338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133600" y="594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733800" y="594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7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2578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8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8525514" cy="5715000"/>
          </a:xfrm>
          <a:prstGeom prst="rect">
            <a:avLst/>
          </a:prstGeom>
        </p:spPr>
      </p:pic>
      <p:sp>
        <p:nvSpPr>
          <p:cNvPr id="3" name="2 Bulut Belirtme Çizgisi"/>
          <p:cNvSpPr/>
          <p:nvPr/>
        </p:nvSpPr>
        <p:spPr>
          <a:xfrm>
            <a:off x="7391400" y="381000"/>
            <a:ext cx="1066800" cy="685800"/>
          </a:xfrm>
          <a:prstGeom prst="cloudCallout">
            <a:avLst>
              <a:gd name="adj1" fmla="val -152083"/>
              <a:gd name="adj2" fmla="val 122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57200"/>
            <a:ext cx="514401" cy="457200"/>
          </a:xfrm>
          <a:prstGeom prst="rect">
            <a:avLst/>
          </a:prstGeom>
        </p:spPr>
      </p:pic>
      <p:pic>
        <p:nvPicPr>
          <p:cNvPr id="5" name="4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2209801"/>
            <a:ext cx="606175" cy="609600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2971800"/>
            <a:ext cx="606175" cy="609600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3810000"/>
            <a:ext cx="606175" cy="6096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4876800" y="312420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BIOGRAPHICAL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029200" y="3886200"/>
            <a:ext cx="144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UNBEARABLE</a:t>
            </a:r>
            <a:endParaRPr lang="tr-TR" dirty="0"/>
          </a:p>
        </p:txBody>
      </p:sp>
      <p:pic>
        <p:nvPicPr>
          <p:cNvPr id="11" name="10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4572000"/>
            <a:ext cx="606175" cy="609600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4876800" y="4648200"/>
            <a:ext cx="15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SELİM INVITES</a:t>
            </a:r>
            <a:endParaRPr lang="tr-TR" dirty="0"/>
          </a:p>
        </p:txBody>
      </p:sp>
      <p:pic>
        <p:nvPicPr>
          <p:cNvPr id="14" name="13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5334000"/>
            <a:ext cx="606175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84582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399" cy="63246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7391400" y="0"/>
            <a:ext cx="1752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rId3" action="ppaction://hlinksldjump"/>
              </a:rPr>
              <a:t>ACTIVITY</a:t>
            </a:r>
            <a:r>
              <a:rPr lang="tr-TR" dirty="0" smtClean="0"/>
              <a:t> 14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480" y="381000"/>
            <a:ext cx="8359520" cy="6096000"/>
          </a:xfrm>
          <a:prstGeom prst="rect">
            <a:avLst/>
          </a:prstGeom>
        </p:spPr>
      </p:pic>
      <p:sp>
        <p:nvSpPr>
          <p:cNvPr id="3" name="2 Sol Ok">
            <a:hlinkClick r:id="rId3" action="ppaction://hlinksldjump"/>
          </p:cNvPr>
          <p:cNvSpPr/>
          <p:nvPr/>
        </p:nvSpPr>
        <p:spPr>
          <a:xfrm>
            <a:off x="0" y="0"/>
            <a:ext cx="1752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TEXT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962400" y="1676400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ARCHERY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3951213" y="2209800"/>
            <a:ext cx="220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HE RIDES TO SCHOOL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3962400" y="2743200"/>
            <a:ext cx="319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HE HAS DINNER AT ABOUT 7.30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3962400" y="3352800"/>
            <a:ext cx="415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BECAUSE HE HAS A SELF DISCIPLINED LIFE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pic>
        <p:nvPicPr>
          <p:cNvPr id="3" name="2 Resim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257800"/>
            <a:ext cx="8610600" cy="140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1"/>
            <a:ext cx="8534400" cy="685800"/>
          </a:xfrm>
          <a:prstGeom prst="rect">
            <a:avLst/>
          </a:prstGeom>
        </p:spPr>
      </p:pic>
      <p:pic>
        <p:nvPicPr>
          <p:cNvPr id="3" name="2 Resim" descr="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8534400" cy="56388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2209800" y="22098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733800" y="38100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524000" y="27432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495800" y="27432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943600" y="27432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971800" y="32766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419600" y="32766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6629400" y="32766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524000" y="38100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495800" y="22098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2286000" y="43434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495800" y="43434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5181600" y="43434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7391400" y="43434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1524000" y="48768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3733800" y="48768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5181600" y="48768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971800" y="54102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09800" y="54102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5257800" y="54102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6705600" y="54102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8153400" y="54102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1600200" y="59436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2971800" y="59436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5181600" y="59436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5943600" y="5943600"/>
            <a:ext cx="56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tr-TR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8000999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324599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6096000"/>
            <a:ext cx="352645" cy="405008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105400"/>
            <a:ext cx="352645" cy="405008"/>
          </a:xfrm>
          <a:prstGeom prst="rect">
            <a:avLst/>
          </a:prstGeom>
        </p:spPr>
      </p:pic>
      <p:pic>
        <p:nvPicPr>
          <p:cNvPr id="8" name="7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5638800"/>
            <a:ext cx="352645" cy="405008"/>
          </a:xfrm>
          <a:prstGeom prst="rect">
            <a:avLst/>
          </a:prstGeom>
        </p:spPr>
      </p:pic>
      <p:pic>
        <p:nvPicPr>
          <p:cNvPr id="9" name="8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6096000"/>
            <a:ext cx="352645" cy="405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685800" y="3276600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tr-TR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85800" y="5715000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tr-TR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85800" y="2362200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tr-TR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85800" y="4876800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tr-TR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85800" y="4038600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5</a:t>
            </a:r>
            <a:endParaRPr lang="tr-TR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20180917_111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1999" cy="61722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143000" y="4812268"/>
            <a:ext cx="266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HE LIKES READING BOOKS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143000" y="5040868"/>
            <a:ext cx="254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HE DOESN’T LIKE RIDING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144206" y="5345668"/>
            <a:ext cx="396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HE DOESN’T LIKE WASHING THE DISHES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143000" y="5574268"/>
            <a:ext cx="26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HE LIKES PLAYING GUITAR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143000" y="5802868"/>
            <a:ext cx="204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HE LIKES TRACKING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143000" y="6019800"/>
            <a:ext cx="377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 DOESN’T LIKE MAKING PAINTINGS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20180917_111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31437"/>
          </a:xfrm>
          <a:prstGeom prst="rect">
            <a:avLst/>
          </a:prstGeom>
        </p:spPr>
      </p:pic>
      <p:pic>
        <p:nvPicPr>
          <p:cNvPr id="3" name="2 Resim" descr="3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8610600" cy="57696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3733800" y="9906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        E      R       R        I      F        I      C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7010400" y="1219200"/>
            <a:ext cx="3321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</a:t>
            </a:r>
          </a:p>
          <a:p>
            <a:r>
              <a:rPr lang="tr-TR" dirty="0" smtClean="0"/>
              <a:t>S</a:t>
            </a:r>
          </a:p>
          <a:p>
            <a:r>
              <a:rPr lang="tr-TR" dirty="0" smtClean="0"/>
              <a:t>U</a:t>
            </a:r>
          </a:p>
          <a:p>
            <a:r>
              <a:rPr lang="tr-TR" dirty="0" smtClean="0"/>
              <a:t>A</a:t>
            </a:r>
          </a:p>
          <a:p>
            <a:r>
              <a:rPr lang="tr-TR" dirty="0" smtClean="0"/>
              <a:t>L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57200" y="175260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        E       E      N       A      G      E        R     S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4191000" y="19812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</a:t>
            </a:r>
          </a:p>
          <a:p>
            <a:r>
              <a:rPr lang="tr-TR" dirty="0" smtClean="0"/>
              <a:t>R</a:t>
            </a:r>
          </a:p>
          <a:p>
            <a:r>
              <a:rPr lang="tr-TR" dirty="0" smtClean="0"/>
              <a:t>I</a:t>
            </a:r>
          </a:p>
          <a:p>
            <a:r>
              <a:rPr lang="tr-TR" dirty="0" smtClean="0"/>
              <a:t>O</a:t>
            </a:r>
          </a:p>
          <a:p>
            <a:r>
              <a:rPr lang="tr-TR" dirty="0" smtClean="0"/>
              <a:t>U</a:t>
            </a:r>
          </a:p>
          <a:p>
            <a:r>
              <a:rPr lang="tr-TR" dirty="0" smtClean="0"/>
              <a:t>S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724400" y="2286000"/>
            <a:ext cx="407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       D       I       C       U     L        O      U      S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638800" y="2514600"/>
            <a:ext cx="381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</a:t>
            </a:r>
          </a:p>
          <a:p>
            <a:r>
              <a:rPr lang="tr-TR" dirty="0" smtClean="0"/>
              <a:t>P</a:t>
            </a:r>
          </a:p>
          <a:p>
            <a:r>
              <a:rPr lang="tr-TR" dirty="0" smtClean="0"/>
              <a:t>R</a:t>
            </a:r>
          </a:p>
          <a:p>
            <a:r>
              <a:rPr lang="tr-TR" dirty="0" smtClean="0"/>
              <a:t>E</a:t>
            </a:r>
          </a:p>
          <a:p>
            <a:r>
              <a:rPr lang="tr-TR" dirty="0" smtClean="0"/>
              <a:t>S</a:t>
            </a:r>
          </a:p>
          <a:p>
            <a:r>
              <a:rPr lang="tr-TR" dirty="0" smtClean="0"/>
              <a:t>S</a:t>
            </a:r>
          </a:p>
          <a:p>
            <a:r>
              <a:rPr lang="tr-TR" dirty="0" smtClean="0"/>
              <a:t>I</a:t>
            </a:r>
          </a:p>
          <a:p>
            <a:r>
              <a:rPr lang="tr-TR" dirty="0" smtClean="0"/>
              <a:t>V</a:t>
            </a:r>
          </a:p>
          <a:p>
            <a:r>
              <a:rPr lang="tr-TR" dirty="0" smtClean="0"/>
              <a:t>E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8458200" y="2514600"/>
            <a:ext cx="336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</a:t>
            </a:r>
          </a:p>
          <a:p>
            <a:r>
              <a:rPr lang="tr-TR" dirty="0" smtClean="0"/>
              <a:t>O</a:t>
            </a:r>
          </a:p>
          <a:p>
            <a:r>
              <a:rPr lang="tr-TR" dirty="0" smtClean="0"/>
              <a:t>B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3810000" y="4114800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      A      M     P                N      G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4267200" y="464820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      N      B                A       R     A      B        L      E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5257800" y="3048000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               E       N      D      Y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6019800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1143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(F)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3200400" y="2362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(D)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1524000" y="4038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(B)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3429000" y="4038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(E)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1143000" y="5715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(C)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3048000" y="5715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(A)</a:t>
            </a:r>
            <a:endParaRPr lang="tr-T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3415091" y="3121223"/>
            <a:ext cx="1766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 LIKE PLAYING CHESS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415091" y="3276600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 LIKE GOING CAMPING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429000" y="3502223"/>
            <a:ext cx="2140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 LIKE DRAWING PICTURES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429000" y="3657600"/>
            <a:ext cx="2310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 LIKE LISTENNING TO MUSIC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429000" y="4572000"/>
            <a:ext cx="1878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 LIKE READING BOOKS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429000" y="4038600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 LIKE SHOPPING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429000" y="4191000"/>
            <a:ext cx="201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 LIKE PLAYING COOKING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429000" y="4343400"/>
            <a:ext cx="175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 LIKE DOING SPORTS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429000" y="3886200"/>
            <a:ext cx="2231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 LIKE STUDYING TOGETHER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429000" y="4800600"/>
            <a:ext cx="1864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 LIKE PLAYING GUITAR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58200" cy="61722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62000" y="1447800"/>
            <a:ext cx="293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DO YOU LIKE EATING FRUIT 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62000" y="2362200"/>
            <a:ext cx="415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MY MOTHER SOMETIMES BAKES A CAKE.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62000" y="3288268"/>
            <a:ext cx="582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WE DON’T ARGUE WITH OUR FRIENDS IN THE CLASSROOM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62000" y="4191000"/>
            <a:ext cx="38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THEY COME TOGETHER TWICE A YEAR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838200" y="5105400"/>
            <a:ext cx="402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HE DOESN’T GO TO BED LATE AT NIGHTS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838200" y="5943600"/>
            <a:ext cx="388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DO YOU OFTEN READ TRAVEL BOOKS ?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398" y="381000"/>
            <a:ext cx="8267203" cy="61722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990600" y="3810000"/>
            <a:ext cx="11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MATCHES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895600" y="3810000"/>
            <a:ext cx="70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ROPE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953000" y="3810000"/>
            <a:ext cx="84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TORCH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781800" y="3810000"/>
            <a:ext cx="156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SLEEPING BAG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914400" y="60198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TENT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667000" y="60198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POCKET KNIFE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876800" y="6019800"/>
            <a:ext cx="112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COMPASS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7162800" y="60198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MAP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1828800"/>
            <a:ext cx="84582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2 </a:t>
            </a:r>
          </a:p>
          <a:p>
            <a:pPr algn="ctr"/>
            <a:r>
              <a:rPr lang="tr-TR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TEEN LIFE</a:t>
            </a:r>
          </a:p>
        </p:txBody>
      </p:sp>
      <p:sp>
        <p:nvSpPr>
          <p:cNvPr id="7" name="1 Başlık"/>
          <p:cNvSpPr>
            <a:spLocks noGrp="1"/>
          </p:cNvSpPr>
          <p:nvPr/>
        </p:nvSpPr>
        <p:spPr>
          <a:xfrm>
            <a:off x="685800" y="5334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>
                <a:solidFill>
                  <a:srgbClr val="002060"/>
                </a:solidFill>
              </a:rPr>
              <a:t>Wopenglish</a:t>
            </a:r>
            <a:endParaRPr lang="tr-TR" sz="4000" dirty="0" smtClean="0">
              <a:solidFill>
                <a:srgbClr val="002060"/>
              </a:solidFill>
            </a:endParaRPr>
          </a:p>
          <a:p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sundu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1 Başlık"/>
          <p:cNvSpPr>
            <a:spLocks noGrp="1"/>
          </p:cNvSpPr>
          <p:nvPr/>
        </p:nvSpPr>
        <p:spPr>
          <a:xfrm>
            <a:off x="762000" y="4800600"/>
            <a:ext cx="7772400" cy="16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 smtClean="0">
                <a:hlinkClick r:id="rId2"/>
              </a:rPr>
              <a:t>https://wopenglish.com/</a:t>
            </a:r>
            <a:r>
              <a:rPr lang="tr-TR" sz="2400" dirty="0" smtClean="0"/>
              <a:t> – </a:t>
            </a:r>
            <a:r>
              <a:rPr lang="tr-TR" sz="2400" dirty="0" err="1" smtClean="0">
                <a:hlinkClick r:id="rId3"/>
              </a:rPr>
              <a:t>wopenglish</a:t>
            </a:r>
            <a:r>
              <a:rPr lang="tr-TR" sz="2400" dirty="0" smtClean="0">
                <a:hlinkClick r:id="rId3"/>
              </a:rPr>
              <a:t>@</a:t>
            </a:r>
            <a:r>
              <a:rPr lang="tr-TR" sz="2400" dirty="0" err="1" smtClean="0">
                <a:hlinkClick r:id="rId3"/>
              </a:rPr>
              <a:t>gmail</a:t>
            </a:r>
            <a:r>
              <a:rPr lang="tr-TR" sz="2400" dirty="0" smtClean="0">
                <a:hlinkClick r:id="rId3"/>
              </a:rPr>
              <a:t>.com</a:t>
            </a:r>
            <a:endParaRPr lang="tr-TR" sz="2400" dirty="0" smtClean="0"/>
          </a:p>
          <a:p>
            <a:r>
              <a:rPr lang="tr-TR" sz="2400" dirty="0" smtClean="0">
                <a:solidFill>
                  <a:srgbClr val="C00000"/>
                </a:solidFill>
              </a:rPr>
              <a:t>Her tür ve seviye İngilizce dersleriyle 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İstanbul’da hizmetinizdeyiz.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Özel ders için sayfamızdan mesaj atın, dönüş yapalım.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620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153400" cy="5562600"/>
          </a:xfrm>
          <a:prstGeom prst="rect">
            <a:avLst/>
          </a:prstGeom>
        </p:spPr>
      </p:pic>
      <p:sp>
        <p:nvSpPr>
          <p:cNvPr id="4" name="3 Bulut Belirtme Çizgisi"/>
          <p:cNvSpPr/>
          <p:nvPr/>
        </p:nvSpPr>
        <p:spPr>
          <a:xfrm>
            <a:off x="7391400" y="381000"/>
            <a:ext cx="1066800" cy="685800"/>
          </a:xfrm>
          <a:prstGeom prst="cloudCallout">
            <a:avLst>
              <a:gd name="adj1" fmla="val -178869"/>
              <a:gd name="adj2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4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57200"/>
            <a:ext cx="514401" cy="4572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2438400" y="3733800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PREFER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905000" y="4035623"/>
            <a:ext cx="659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ENJOY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905000" y="4343400"/>
            <a:ext cx="569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LOVE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752600" y="464820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LIKE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676400" y="4953000"/>
            <a:ext cx="12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ARE FOND OF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429000" y="5181600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DISLIKE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819400" y="5410200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PREFER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7924800" cy="58674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219200" y="365760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RELAX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1219200" y="47244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TENT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6324600" y="3962400"/>
            <a:ext cx="136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EQUIPMENT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6400800" y="5105400"/>
            <a:ext cx="84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TORCH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133600" y="32004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POCKET KNIFE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867400" y="3200400"/>
            <a:ext cx="156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SLEEPING BAG</a:t>
            </a:r>
            <a:endParaRPr lang="tr-TR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362200" y="57150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CAMP FIRE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4038600" y="5715000"/>
            <a:ext cx="12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BACK PACK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5867400" y="5638800"/>
            <a:ext cx="112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COMPASS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4191000" y="3124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MAP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1534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8200" cy="6400800"/>
          </a:xfrm>
          <a:prstGeom prst="rect">
            <a:avLst/>
          </a:prstGeom>
        </p:spPr>
      </p:pic>
      <p:sp>
        <p:nvSpPr>
          <p:cNvPr id="3" name="2 Sağ Ok"/>
          <p:cNvSpPr/>
          <p:nvPr/>
        </p:nvSpPr>
        <p:spPr>
          <a:xfrm>
            <a:off x="7391400" y="0"/>
            <a:ext cx="1752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rId3" action="ppaction://hlinksldjump"/>
              </a:rPr>
              <a:t>ACTIVITY</a:t>
            </a:r>
            <a:r>
              <a:rPr lang="tr-TR" dirty="0" smtClean="0"/>
              <a:t> 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382000" cy="5410199"/>
          </a:xfrm>
          <a:prstGeom prst="rect">
            <a:avLst/>
          </a:prstGeom>
        </p:spPr>
      </p:pic>
      <p:sp>
        <p:nvSpPr>
          <p:cNvPr id="5" name="4 Sol Ok">
            <a:hlinkClick r:id="rId3" action="ppaction://hlinksldjump"/>
          </p:cNvPr>
          <p:cNvSpPr/>
          <p:nvPr/>
        </p:nvSpPr>
        <p:spPr>
          <a:xfrm>
            <a:off x="0" y="0"/>
            <a:ext cx="17526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TEXT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276600" y="236220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RELAX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914400" y="3124200"/>
            <a:ext cx="1946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ATAKAN AND BUŞRA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136234" y="3886200"/>
            <a:ext cx="174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PREPARE MEALS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600200" y="4572000"/>
            <a:ext cx="2270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ROASTED MARSHMALLOWS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66800" y="5410200"/>
            <a:ext cx="454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SITTING AROUND THE FIRE AND EATING MARSHMALLOWS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66378"/>
            <a:ext cx="8458199" cy="6010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362</Words>
  <Application>Microsoft Office PowerPoint</Application>
  <PresentationFormat>Ekran Gösterisi (4:3)</PresentationFormat>
  <Paragraphs>153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www.wopenglish presents</dc:title>
  <dc:creator>World of Private Eng</dc:creator>
  <cp:lastModifiedBy>World of Private Eng</cp:lastModifiedBy>
  <cp:revision>60</cp:revision>
  <dcterms:created xsi:type="dcterms:W3CDTF">2006-08-16T00:00:00Z</dcterms:created>
  <dcterms:modified xsi:type="dcterms:W3CDTF">2019-04-08T00:11:30Z</dcterms:modified>
</cp:coreProperties>
</file>