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58" r:id="rId5"/>
    <p:sldId id="259" r:id="rId6"/>
    <p:sldId id="260" r:id="rId7"/>
    <p:sldId id="297" r:id="rId8"/>
    <p:sldId id="261" r:id="rId9"/>
    <p:sldId id="262" r:id="rId10"/>
    <p:sldId id="263" r:id="rId11"/>
    <p:sldId id="264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0" r:id="rId22"/>
    <p:sldId id="309" r:id="rId23"/>
    <p:sldId id="308" r:id="rId24"/>
    <p:sldId id="311" r:id="rId25"/>
    <p:sldId id="314" r:id="rId26"/>
    <p:sldId id="313" r:id="rId27"/>
    <p:sldId id="315" r:id="rId28"/>
    <p:sldId id="312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666633"/>
    <a:srgbClr val="FF3300"/>
    <a:srgbClr val="33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3.4.mp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3.1.mp3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533400"/>
            <a:ext cx="84582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2018-2019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“8. SINIFLAR”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3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Kitchen</a:t>
            </a:r>
            <a:endParaRPr lang="tr-T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tr-TR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Gülen Yüz"/>
          <p:cNvSpPr/>
          <p:nvPr/>
        </p:nvSpPr>
        <p:spPr>
          <a:xfrm>
            <a:off x="12192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len Yüz"/>
          <p:cNvSpPr/>
          <p:nvPr/>
        </p:nvSpPr>
        <p:spPr>
          <a:xfrm>
            <a:off x="70866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191000" y="4648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1 Başlık"/>
          <p:cNvSpPr>
            <a:spLocks noGrp="1"/>
          </p:cNvSpPr>
          <p:nvPr/>
        </p:nvSpPr>
        <p:spPr>
          <a:xfrm>
            <a:off x="762000" y="51054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err="1" smtClean="0">
                <a:solidFill>
                  <a:schemeClr val="accent1">
                    <a:lumMod val="75000"/>
                  </a:schemeClr>
                </a:solidFill>
              </a:rPr>
              <a:t>Wopenglish</a:t>
            </a:r>
            <a:endParaRPr lang="tr-T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GURURLA </a:t>
            </a: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SUNAR…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Dikdörtgen"/>
          <p:cNvSpPr/>
          <p:nvPr/>
        </p:nvSpPr>
        <p:spPr>
          <a:xfrm>
            <a:off x="329952" y="6329536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hlinkClick r:id="rId2"/>
              </a:rPr>
              <a:t>https://wopenglish.com/</a:t>
            </a:r>
            <a:r>
              <a:rPr lang="tr-TR" dirty="0" smtClean="0"/>
              <a:t> –</a:t>
            </a:r>
            <a:r>
              <a:rPr lang="tr-TR" dirty="0" err="1" smtClean="0">
                <a:hlinkClick r:id="rId3"/>
              </a:rPr>
              <a:t>wopenglish</a:t>
            </a:r>
            <a:r>
              <a:rPr lang="tr-TR" dirty="0" smtClean="0">
                <a:hlinkClick r:id="rId3"/>
              </a:rPr>
              <a:t>@</a:t>
            </a:r>
            <a:r>
              <a:rPr lang="tr-TR" dirty="0" err="1" smtClean="0">
                <a:hlinkClick r:id="rId3"/>
              </a:rPr>
              <a:t>gmail</a:t>
            </a:r>
            <a:r>
              <a:rPr lang="tr-TR" dirty="0" smtClean="0">
                <a:hlinkClick r:id="rId3"/>
              </a:rPr>
              <a:t>.com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7162800" cy="49530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4191000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41910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41910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1371600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371600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5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1371600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6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865" y="797374"/>
            <a:ext cx="6978080" cy="5222425"/>
          </a:xfrm>
          <a:prstGeom prst="rect">
            <a:avLst/>
          </a:prstGeom>
        </p:spPr>
      </p:pic>
      <p:pic>
        <p:nvPicPr>
          <p:cNvPr id="3" name="2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486400"/>
            <a:ext cx="238158" cy="304843"/>
          </a:xfrm>
          <a:prstGeom prst="rect">
            <a:avLst/>
          </a:prstGeom>
        </p:spPr>
      </p:pic>
      <p:pic>
        <p:nvPicPr>
          <p:cNvPr id="4" name="3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562600"/>
            <a:ext cx="238158" cy="304843"/>
          </a:xfrm>
          <a:prstGeom prst="rect">
            <a:avLst/>
          </a:prstGeom>
        </p:spPr>
      </p:pic>
      <p:pic>
        <p:nvPicPr>
          <p:cNvPr id="5" name="4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5486400"/>
            <a:ext cx="238158" cy="304843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657600"/>
            <a:ext cx="238158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839" y="762000"/>
            <a:ext cx="7832121" cy="5610058"/>
          </a:xfrm>
          <a:prstGeom prst="rect">
            <a:avLst/>
          </a:prstGeom>
        </p:spPr>
      </p:pic>
      <p:sp>
        <p:nvSpPr>
          <p:cNvPr id="3" name="2 Bulut Belirtme Çizgisi"/>
          <p:cNvSpPr/>
          <p:nvPr/>
        </p:nvSpPr>
        <p:spPr>
          <a:xfrm>
            <a:off x="8305800" y="304800"/>
            <a:ext cx="838199" cy="838200"/>
          </a:xfrm>
          <a:prstGeom prst="cloudCallout">
            <a:avLst>
              <a:gd name="adj1" fmla="val -201095"/>
              <a:gd name="adj2" fmla="val 16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8200" y="457200"/>
            <a:ext cx="547701" cy="533400"/>
          </a:xfrm>
          <a:prstGeom prst="rect">
            <a:avLst/>
          </a:prstGeom>
        </p:spPr>
      </p:pic>
      <p:pic>
        <p:nvPicPr>
          <p:cNvPr id="5" name="4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2819400"/>
            <a:ext cx="238158" cy="304843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4800600"/>
            <a:ext cx="228600" cy="292609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810000"/>
            <a:ext cx="238158" cy="304843"/>
          </a:xfrm>
          <a:prstGeom prst="rect">
            <a:avLst/>
          </a:prstGeom>
        </p:spPr>
      </p:pic>
      <p:pic>
        <p:nvPicPr>
          <p:cNvPr id="8" name="7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124200"/>
            <a:ext cx="238158" cy="304843"/>
          </a:xfrm>
          <a:prstGeom prst="rect">
            <a:avLst/>
          </a:prstGeom>
        </p:spPr>
      </p:pic>
      <p:pic>
        <p:nvPicPr>
          <p:cNvPr id="9" name="8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4114800"/>
            <a:ext cx="238158" cy="304843"/>
          </a:xfrm>
          <a:prstGeom prst="rect">
            <a:avLst/>
          </a:prstGeom>
        </p:spPr>
      </p:pic>
      <p:pic>
        <p:nvPicPr>
          <p:cNvPr id="10" name="9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505200"/>
            <a:ext cx="238125" cy="304800"/>
          </a:xfrm>
          <a:prstGeom prst="rect">
            <a:avLst/>
          </a:prstGeom>
        </p:spPr>
      </p:pic>
      <p:pic>
        <p:nvPicPr>
          <p:cNvPr id="11" name="10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181600"/>
            <a:ext cx="238158" cy="304843"/>
          </a:xfrm>
          <a:prstGeom prst="rect">
            <a:avLst/>
          </a:prstGeom>
        </p:spPr>
      </p:pic>
      <p:pic>
        <p:nvPicPr>
          <p:cNvPr id="12" name="11 Resim" descr="Tİ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495800"/>
            <a:ext cx="238158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514" y="457200"/>
            <a:ext cx="8395171" cy="6172200"/>
          </a:xfrm>
          <a:prstGeom prst="rect">
            <a:avLst/>
          </a:prstGeom>
        </p:spPr>
      </p:pic>
      <p:sp>
        <p:nvSpPr>
          <p:cNvPr id="3" name="2 Oval"/>
          <p:cNvSpPr/>
          <p:nvPr/>
        </p:nvSpPr>
        <p:spPr>
          <a:xfrm>
            <a:off x="5029200" y="1066800"/>
            <a:ext cx="1752600" cy="838200"/>
          </a:xfrm>
          <a:prstGeom prst="ellipse">
            <a:avLst/>
          </a:prstGeom>
          <a:noFill/>
          <a:ln w="3810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1600200" y="3276600"/>
            <a:ext cx="220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First</a:t>
            </a:r>
            <a:endParaRPr lang="tr-TR" sz="2400" dirty="0" smtClean="0"/>
          </a:p>
          <a:p>
            <a:r>
              <a:rPr lang="tr-TR" sz="2400" dirty="0" err="1" smtClean="0"/>
              <a:t>Second</a:t>
            </a:r>
            <a:endParaRPr lang="tr-TR" sz="2400" dirty="0" smtClean="0"/>
          </a:p>
          <a:p>
            <a:r>
              <a:rPr lang="tr-TR" sz="2400" dirty="0" err="1" smtClean="0"/>
              <a:t>Then</a:t>
            </a:r>
            <a:endParaRPr lang="tr-TR" sz="2400" dirty="0" smtClean="0"/>
          </a:p>
          <a:p>
            <a:r>
              <a:rPr lang="tr-TR" sz="2400" dirty="0" err="1" smtClean="0"/>
              <a:t>Next</a:t>
            </a:r>
            <a:endParaRPr lang="tr-TR" sz="2400" dirty="0" smtClean="0"/>
          </a:p>
          <a:p>
            <a:r>
              <a:rPr lang="tr-TR" sz="2400" dirty="0" err="1" smtClean="0"/>
              <a:t>After</a:t>
            </a:r>
            <a:r>
              <a:rPr lang="tr-TR" sz="2400" dirty="0" smtClean="0"/>
              <a:t> </a:t>
            </a:r>
            <a:r>
              <a:rPr lang="tr-TR" sz="2400" dirty="0" err="1" smtClean="0"/>
              <a:t>that</a:t>
            </a:r>
            <a:endParaRPr lang="tr-TR" sz="2400" dirty="0" smtClean="0"/>
          </a:p>
          <a:p>
            <a:r>
              <a:rPr lang="tr-TR" sz="2400" dirty="0" err="1" smtClean="0"/>
              <a:t>Finally</a:t>
            </a:r>
            <a:endParaRPr lang="tr-TR" sz="2400" dirty="0"/>
          </a:p>
        </p:txBody>
      </p:sp>
      <p:sp>
        <p:nvSpPr>
          <p:cNvPr id="5" name="4 Metin kutusu"/>
          <p:cNvSpPr txBox="1"/>
          <p:nvPr/>
        </p:nvSpPr>
        <p:spPr>
          <a:xfrm>
            <a:off x="5410200" y="5638800"/>
            <a:ext cx="1716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Bon </a:t>
            </a:r>
            <a:r>
              <a:rPr lang="tr-TR" sz="2400" b="1" dirty="0" err="1" smtClean="0"/>
              <a:t>Appetit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652" y="609600"/>
            <a:ext cx="7356496" cy="2743200"/>
          </a:xfrm>
          <a:prstGeom prst="rect">
            <a:avLst/>
          </a:prstGeom>
        </p:spPr>
      </p:pic>
      <p:pic>
        <p:nvPicPr>
          <p:cNvPr id="4" name="3 Resim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9865" y="3962401"/>
            <a:ext cx="6910404" cy="2133600"/>
          </a:xfrm>
          <a:prstGeom prst="rect">
            <a:avLst/>
          </a:prstGeom>
        </p:spPr>
      </p:pic>
      <p:pic>
        <p:nvPicPr>
          <p:cNvPr id="5" name="4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895600"/>
            <a:ext cx="238158" cy="304843"/>
          </a:xfrm>
          <a:prstGeom prst="rect">
            <a:avLst/>
          </a:prstGeom>
        </p:spPr>
      </p:pic>
      <p:pic>
        <p:nvPicPr>
          <p:cNvPr id="6" name="5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2895600"/>
            <a:ext cx="238158" cy="304843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2819400"/>
            <a:ext cx="238158" cy="304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663" y="869495"/>
            <a:ext cx="7077673" cy="5251677"/>
          </a:xfrm>
          <a:prstGeom prst="rect">
            <a:avLst/>
          </a:prstGeom>
        </p:spPr>
      </p:pic>
      <p:sp>
        <p:nvSpPr>
          <p:cNvPr id="3" name="2 Sağ Ok">
            <a:hlinkClick r:id="rId3" action="ppaction://hlinksldjump"/>
          </p:cNvPr>
          <p:cNvSpPr/>
          <p:nvPr/>
        </p:nvSpPr>
        <p:spPr>
          <a:xfrm>
            <a:off x="8153400" y="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9688" y="1043077"/>
            <a:ext cx="7278747" cy="4900524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5715000" y="3048000"/>
            <a:ext cx="167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125 GR BUTTER</a:t>
            </a:r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5562600" y="3581400"/>
            <a:ext cx="2433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Put </a:t>
            </a:r>
            <a:r>
              <a:rPr lang="tr-TR" b="1" dirty="0" err="1" smtClean="0"/>
              <a:t>powdered</a:t>
            </a:r>
            <a:r>
              <a:rPr lang="tr-TR" b="1" dirty="0" smtClean="0"/>
              <a:t> </a:t>
            </a:r>
            <a:r>
              <a:rPr lang="tr-TR" b="1" dirty="0" err="1" smtClean="0"/>
              <a:t>sugar</a:t>
            </a:r>
            <a:r>
              <a:rPr lang="tr-TR" b="1" dirty="0" smtClean="0"/>
              <a:t>..</a:t>
            </a:r>
          </a:p>
          <a:p>
            <a:r>
              <a:rPr lang="tr-TR" b="1" dirty="0" err="1" smtClean="0"/>
              <a:t>Mix</a:t>
            </a:r>
            <a:r>
              <a:rPr lang="tr-TR" b="1" dirty="0" smtClean="0"/>
              <a:t> </a:t>
            </a:r>
            <a:r>
              <a:rPr lang="tr-TR" b="1" dirty="0" err="1" smtClean="0"/>
              <a:t>them</a:t>
            </a:r>
            <a:r>
              <a:rPr lang="tr-TR" b="1" dirty="0" smtClean="0"/>
              <a:t> </a:t>
            </a:r>
            <a:r>
              <a:rPr lang="tr-TR" b="1" dirty="0" err="1" smtClean="0"/>
              <a:t>for</a:t>
            </a:r>
            <a:r>
              <a:rPr lang="tr-TR" b="1" dirty="0" smtClean="0"/>
              <a:t> 5 </a:t>
            </a:r>
            <a:r>
              <a:rPr lang="tr-TR" b="1" dirty="0" err="1" smtClean="0"/>
              <a:t>minutes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5562600" y="4648200"/>
            <a:ext cx="220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/>
              <a:t>With</a:t>
            </a:r>
            <a:r>
              <a:rPr lang="tr-TR" b="1" dirty="0" smtClean="0"/>
              <a:t> </a:t>
            </a:r>
            <a:r>
              <a:rPr lang="tr-TR" b="1" dirty="0" err="1" smtClean="0"/>
              <a:t>icecream</a:t>
            </a:r>
            <a:r>
              <a:rPr lang="tr-TR" b="1" dirty="0" smtClean="0"/>
              <a:t> </a:t>
            </a:r>
            <a:r>
              <a:rPr lang="tr-TR" b="1" dirty="0" err="1" smtClean="0"/>
              <a:t>spoon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5638800" y="5486400"/>
            <a:ext cx="124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15 </a:t>
            </a:r>
            <a:r>
              <a:rPr lang="tr-TR" b="1" dirty="0" err="1" smtClean="0"/>
              <a:t>minutes</a:t>
            </a:r>
            <a:endParaRPr lang="tr-TR" b="1" dirty="0"/>
          </a:p>
        </p:txBody>
      </p:sp>
      <p:sp>
        <p:nvSpPr>
          <p:cNvPr id="7" name="6 Sol Ok">
            <a:hlinkClick r:id="rId3" action="ppaction://hlinksldjump"/>
          </p:cNvPr>
          <p:cNvSpPr/>
          <p:nvPr/>
        </p:nvSpPr>
        <p:spPr>
          <a:xfrm>
            <a:off x="0" y="0"/>
            <a:ext cx="914400" cy="609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924" y="827281"/>
            <a:ext cx="7229951" cy="5261993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362200" y="228600"/>
            <a:ext cx="2008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</a:rPr>
              <a:t>Cranberries</a:t>
            </a: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tr-TR" dirty="0" smtClean="0"/>
              <a:t>Kızılcık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6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85" y="533400"/>
            <a:ext cx="7699551" cy="5692237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4876800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7848600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6324600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981200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3429000" y="251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5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4896"/>
          </a:xfrm>
          <a:prstGeom prst="rect">
            <a:avLst/>
          </a:prstGeom>
        </p:spPr>
      </p:pic>
      <p:pic>
        <p:nvPicPr>
          <p:cNvPr id="3" name="2 Resim" descr="7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7307" y="685800"/>
            <a:ext cx="7396986" cy="562053"/>
          </a:xfrm>
          <a:prstGeom prst="rect">
            <a:avLst/>
          </a:prstGeom>
        </p:spPr>
      </p:pic>
      <p:pic>
        <p:nvPicPr>
          <p:cNvPr id="4" name="3 Resim" descr="7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189" y="1295400"/>
            <a:ext cx="7361221" cy="504896"/>
          </a:xfrm>
          <a:prstGeom prst="rect">
            <a:avLst/>
          </a:prstGeom>
        </p:spPr>
      </p:pic>
      <p:pic>
        <p:nvPicPr>
          <p:cNvPr id="5" name="4 Resim" descr="7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9420" y="1968500"/>
            <a:ext cx="7528959" cy="422275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2362200" y="6248400"/>
            <a:ext cx="178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Cummin</a:t>
            </a:r>
            <a:r>
              <a:rPr lang="tr-TR" dirty="0" smtClean="0"/>
              <a:t>: Kimyon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497" y="816033"/>
            <a:ext cx="7078805" cy="5282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107" y="571500"/>
            <a:ext cx="7513585" cy="56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3948"/>
          </a:xfrm>
          <a:prstGeom prst="rect">
            <a:avLst/>
          </a:prstGeom>
        </p:spPr>
      </p:pic>
      <p:pic>
        <p:nvPicPr>
          <p:cNvPr id="3" name="2 Resim" descr="8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721" y="838820"/>
            <a:ext cx="3883480" cy="3580159"/>
          </a:xfrm>
          <a:prstGeom prst="rect">
            <a:avLst/>
          </a:prstGeom>
        </p:spPr>
      </p:pic>
      <p:pic>
        <p:nvPicPr>
          <p:cNvPr id="4" name="3 Resim" descr="8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582" y="4495800"/>
            <a:ext cx="3840457" cy="1905000"/>
          </a:xfrm>
          <a:prstGeom prst="rect">
            <a:avLst/>
          </a:prstGeom>
        </p:spPr>
      </p:pic>
      <p:pic>
        <p:nvPicPr>
          <p:cNvPr id="5" name="4 Resim" descr="8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844" y="838200"/>
            <a:ext cx="4037712" cy="57912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990600" y="2514600"/>
            <a:ext cx="75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PLATE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2971800" y="2514600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SPOON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914400" y="4114800"/>
            <a:ext cx="93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GRATER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2819400" y="4114800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STRAINER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762000" y="5943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SAUCEPAN</a:t>
            </a:r>
            <a:endParaRPr lang="tr-TR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590800" y="5943600"/>
            <a:ext cx="147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BAKING TRAY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6477000" y="6172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477000" y="5029200"/>
            <a:ext cx="25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6477000" y="4419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64770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477000" y="381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5</a:t>
            </a:r>
            <a:endParaRPr lang="tr-TR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477000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6</a:t>
            </a:r>
            <a:endParaRPr lang="tr-TR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477000" y="205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7</a:t>
            </a:r>
            <a:endParaRPr lang="tr-TR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4770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8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316" y="609600"/>
            <a:ext cx="4341967" cy="5867400"/>
          </a:xfrm>
          <a:prstGeom prst="rect">
            <a:avLst/>
          </a:prstGeom>
        </p:spPr>
      </p:pic>
      <p:pic>
        <p:nvPicPr>
          <p:cNvPr id="3" name="2 Resim" descr="9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613676"/>
            <a:ext cx="4191000" cy="5859247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533400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533400" y="4495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533400" y="396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533400" y="3200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533400" y="5562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5</a:t>
            </a:r>
            <a:endParaRPr lang="tr-TR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5334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6</a:t>
            </a:r>
            <a:endParaRPr lang="tr-TR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33400" y="2667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7</a:t>
            </a:r>
            <a:endParaRPr lang="tr-TR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8077200" y="4648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</a:t>
            </a:r>
            <a:endParaRPr lang="tr-TR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8077200" y="5029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8077200" y="54102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</a:t>
            </a:r>
            <a:endParaRPr lang="tr-TR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8077200" y="5715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F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8077200" y="60960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33474"/>
          </a:xfrm>
          <a:prstGeom prst="rect">
            <a:avLst/>
          </a:prstGeom>
        </p:spPr>
      </p:pic>
      <p:pic>
        <p:nvPicPr>
          <p:cNvPr id="3" name="2 Resim" descr="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" y="533400"/>
            <a:ext cx="9133051" cy="6324600"/>
          </a:xfrm>
          <a:prstGeom prst="rect">
            <a:avLst/>
          </a:prstGeom>
        </p:spPr>
      </p:pic>
      <p:sp>
        <p:nvSpPr>
          <p:cNvPr id="4" name="3 Yuvarlatılmış Dikdörtgen"/>
          <p:cNvSpPr/>
          <p:nvPr/>
        </p:nvSpPr>
        <p:spPr>
          <a:xfrm>
            <a:off x="228600" y="5410200"/>
            <a:ext cx="2286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3505200" y="1524000"/>
            <a:ext cx="21336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3429000" y="4038600"/>
            <a:ext cx="1676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Yuvarlatılmış Dikdörtgen"/>
          <p:cNvSpPr/>
          <p:nvPr/>
        </p:nvSpPr>
        <p:spPr>
          <a:xfrm rot="2543316">
            <a:off x="3246596" y="2456265"/>
            <a:ext cx="2054045" cy="2348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Yuvarlatılmış Dikdörtgen"/>
          <p:cNvSpPr/>
          <p:nvPr/>
        </p:nvSpPr>
        <p:spPr>
          <a:xfrm rot="19294913">
            <a:off x="4012702" y="5045517"/>
            <a:ext cx="2615196" cy="3161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Yuvarlatılmış Dikdörtgen"/>
          <p:cNvSpPr/>
          <p:nvPr/>
        </p:nvSpPr>
        <p:spPr>
          <a:xfrm>
            <a:off x="228600" y="1905000"/>
            <a:ext cx="1524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Yuvarlatılmış Dikdörtgen"/>
          <p:cNvSpPr/>
          <p:nvPr/>
        </p:nvSpPr>
        <p:spPr>
          <a:xfrm rot="2309270">
            <a:off x="4084403" y="5566455"/>
            <a:ext cx="2066686" cy="272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Yuvarlatılmış Dikdörtgen"/>
          <p:cNvSpPr/>
          <p:nvPr/>
        </p:nvSpPr>
        <p:spPr>
          <a:xfrm rot="5400000">
            <a:off x="5448300" y="2171700"/>
            <a:ext cx="13716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Yuvarlatılmış Dikdörtgen"/>
          <p:cNvSpPr/>
          <p:nvPr/>
        </p:nvSpPr>
        <p:spPr>
          <a:xfrm rot="5400000">
            <a:off x="5524500" y="5067300"/>
            <a:ext cx="12192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Yuvarlatılmış Dikdörtgen"/>
          <p:cNvSpPr/>
          <p:nvPr/>
        </p:nvSpPr>
        <p:spPr>
          <a:xfrm rot="5400000">
            <a:off x="1930597" y="5816799"/>
            <a:ext cx="1828802" cy="2536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Yuvarlatılmış Dikdörtgen"/>
          <p:cNvSpPr/>
          <p:nvPr/>
        </p:nvSpPr>
        <p:spPr>
          <a:xfrm rot="2275520">
            <a:off x="3601808" y="5769616"/>
            <a:ext cx="2518773" cy="2474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Yuvarlatılmış Dikdörtgen"/>
          <p:cNvSpPr/>
          <p:nvPr/>
        </p:nvSpPr>
        <p:spPr>
          <a:xfrm rot="2535052">
            <a:off x="2423291" y="5231154"/>
            <a:ext cx="2011419" cy="2789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Yuvarlatılmış Dikdörtgen"/>
          <p:cNvSpPr/>
          <p:nvPr/>
        </p:nvSpPr>
        <p:spPr>
          <a:xfrm rot="5400000">
            <a:off x="5067300" y="2095500"/>
            <a:ext cx="13716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Yuvarlatılmış Dikdörtgen"/>
          <p:cNvSpPr/>
          <p:nvPr/>
        </p:nvSpPr>
        <p:spPr>
          <a:xfrm rot="19192961">
            <a:off x="1235395" y="2115804"/>
            <a:ext cx="1945221" cy="2986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Yuvarlatılmış Dikdörtgen"/>
          <p:cNvSpPr/>
          <p:nvPr/>
        </p:nvSpPr>
        <p:spPr>
          <a:xfrm rot="2513389">
            <a:off x="3645149" y="2625442"/>
            <a:ext cx="2537472" cy="2552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Yuvarlatılmış Dikdörtgen"/>
          <p:cNvSpPr/>
          <p:nvPr/>
        </p:nvSpPr>
        <p:spPr>
          <a:xfrm rot="19176777">
            <a:off x="402199" y="2374550"/>
            <a:ext cx="2101059" cy="3378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Yuvarlatılmış Dikdörtgen"/>
          <p:cNvSpPr/>
          <p:nvPr/>
        </p:nvSpPr>
        <p:spPr>
          <a:xfrm rot="5400000">
            <a:off x="381000" y="4343400"/>
            <a:ext cx="1676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Yuvarlatılmış Dikdörtgen"/>
          <p:cNvSpPr/>
          <p:nvPr/>
        </p:nvSpPr>
        <p:spPr>
          <a:xfrm rot="19198113">
            <a:off x="-265497" y="2890430"/>
            <a:ext cx="4079918" cy="18682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Yuvarlatılmış Dikdörtgen"/>
          <p:cNvSpPr/>
          <p:nvPr/>
        </p:nvSpPr>
        <p:spPr>
          <a:xfrm>
            <a:off x="1447800" y="4038600"/>
            <a:ext cx="1905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Yuvarlatılmış Dikdörtgen"/>
          <p:cNvSpPr/>
          <p:nvPr/>
        </p:nvSpPr>
        <p:spPr>
          <a:xfrm rot="19269917">
            <a:off x="1122832" y="2661059"/>
            <a:ext cx="2603591" cy="249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472" y="609600"/>
            <a:ext cx="7484056" cy="5619750"/>
          </a:xfrm>
          <a:prstGeom prst="rect">
            <a:avLst/>
          </a:prstGeom>
        </p:spPr>
      </p:pic>
      <p:sp>
        <p:nvSpPr>
          <p:cNvPr id="3" name="2 Yuvarlatılmış Dikdörtgen"/>
          <p:cNvSpPr/>
          <p:nvPr/>
        </p:nvSpPr>
        <p:spPr>
          <a:xfrm>
            <a:off x="4191000" y="3048000"/>
            <a:ext cx="5334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2895600" y="3429000"/>
            <a:ext cx="6858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2895600" y="3886200"/>
            <a:ext cx="685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6629400" y="4267200"/>
            <a:ext cx="7620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2895600" y="4648200"/>
            <a:ext cx="685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0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782" y="685800"/>
            <a:ext cx="7837824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80102"/>
            <a:ext cx="8534400" cy="6149298"/>
          </a:xfrm>
          <a:prstGeom prst="rect">
            <a:avLst/>
          </a:prstGeom>
        </p:spPr>
      </p:pic>
      <p:pic>
        <p:nvPicPr>
          <p:cNvPr id="3" name="2 Resim" descr="1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974272"/>
            <a:ext cx="3200400" cy="4655127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536514" y="586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1</a:t>
            </a:r>
            <a:endParaRPr lang="tr-TR" b="1" dirty="0"/>
          </a:p>
        </p:txBody>
      </p:sp>
      <p:pic>
        <p:nvPicPr>
          <p:cNvPr id="5" name="4 Resim" descr="11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970808"/>
            <a:ext cx="3200400" cy="4582391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536514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2</a:t>
            </a:r>
            <a:endParaRPr lang="tr-TR" b="1" dirty="0"/>
          </a:p>
        </p:txBody>
      </p:sp>
      <p:pic>
        <p:nvPicPr>
          <p:cNvPr id="7" name="6 Resim" descr="11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862470"/>
            <a:ext cx="3200400" cy="4614530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536514" y="4964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  <p:pic>
        <p:nvPicPr>
          <p:cNvPr id="9" name="8 Resim" descr="11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1967344"/>
            <a:ext cx="3200400" cy="4509655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536514" y="4583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</a:t>
            </a:r>
            <a:endParaRPr lang="tr-TR" b="1" dirty="0"/>
          </a:p>
        </p:txBody>
      </p:sp>
      <p:pic>
        <p:nvPicPr>
          <p:cNvPr id="11" name="10 Resim" descr="11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8800" y="1972340"/>
            <a:ext cx="3124200" cy="4504660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536514" y="6260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5</a:t>
            </a:r>
            <a:endParaRPr lang="tr-TR" b="1" dirty="0"/>
          </a:p>
        </p:txBody>
      </p:sp>
      <p:pic>
        <p:nvPicPr>
          <p:cNvPr id="13" name="12 Resim" descr="11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1963882"/>
            <a:ext cx="3200400" cy="4436918"/>
          </a:xfrm>
          <a:prstGeom prst="rect">
            <a:avLst/>
          </a:prstGeom>
        </p:spPr>
      </p:pic>
      <p:sp>
        <p:nvSpPr>
          <p:cNvPr id="14" name="13 Metin kutusu"/>
          <p:cNvSpPr txBox="1"/>
          <p:nvPr/>
        </p:nvSpPr>
        <p:spPr>
          <a:xfrm>
            <a:off x="536514" y="5269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6</a:t>
            </a:r>
            <a:endParaRPr lang="tr-TR" b="1" dirty="0"/>
          </a:p>
        </p:txBody>
      </p:sp>
      <p:pic>
        <p:nvPicPr>
          <p:cNvPr id="15" name="14 Resim" descr="11h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86400" y="2016786"/>
            <a:ext cx="3200400" cy="4460214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536514" y="3897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7</a:t>
            </a:r>
            <a:endParaRPr lang="tr-TR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536514" y="5574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8</a:t>
            </a:r>
            <a:endParaRPr lang="tr-TR" b="1" dirty="0"/>
          </a:p>
        </p:txBody>
      </p:sp>
      <p:pic>
        <p:nvPicPr>
          <p:cNvPr id="18" name="17 Resim" descr="11i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2062480"/>
            <a:ext cx="3200400" cy="4338320"/>
          </a:xfrm>
          <a:prstGeom prst="rect">
            <a:avLst/>
          </a:prstGeom>
        </p:spPr>
      </p:pic>
      <p:pic>
        <p:nvPicPr>
          <p:cNvPr id="19" name="18 Resim" descr="11j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0" y="2138680"/>
            <a:ext cx="3200400" cy="4338320"/>
          </a:xfrm>
          <a:prstGeom prst="rect">
            <a:avLst/>
          </a:prstGeom>
        </p:spPr>
      </p:pic>
      <p:pic>
        <p:nvPicPr>
          <p:cNvPr id="20" name="19 Resim" descr="11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86400" y="2133600"/>
            <a:ext cx="322701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  <p:bldP spid="14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28600" y="2971800"/>
            <a:ext cx="4190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A </a:t>
            </a:r>
            <a:r>
              <a:rPr lang="tr-TR" sz="1400" dirty="0" err="1" smtClean="0"/>
              <a:t>Carrot</a:t>
            </a:r>
            <a:r>
              <a:rPr lang="tr-TR" sz="1400" dirty="0" smtClean="0"/>
              <a:t>, An </a:t>
            </a:r>
            <a:r>
              <a:rPr lang="tr-TR" sz="1400" dirty="0" err="1" smtClean="0"/>
              <a:t>onion</a:t>
            </a:r>
            <a:r>
              <a:rPr lang="tr-TR" sz="1400" dirty="0" smtClean="0"/>
              <a:t>, A </a:t>
            </a:r>
            <a:r>
              <a:rPr lang="tr-TR" sz="1400" dirty="0" err="1" smtClean="0"/>
              <a:t>potato</a:t>
            </a:r>
            <a:r>
              <a:rPr lang="tr-TR" sz="1400" dirty="0" smtClean="0"/>
              <a:t>, A </a:t>
            </a:r>
            <a:r>
              <a:rPr lang="tr-TR" sz="1400" dirty="0" err="1" smtClean="0"/>
              <a:t>glass</a:t>
            </a:r>
            <a:r>
              <a:rPr lang="tr-TR" sz="1400" dirty="0" smtClean="0"/>
              <a:t> of </a:t>
            </a:r>
            <a:r>
              <a:rPr lang="tr-TR" sz="1400" dirty="0" err="1" smtClean="0"/>
              <a:t>Lentil</a:t>
            </a:r>
            <a:r>
              <a:rPr lang="tr-TR" sz="1400" dirty="0" smtClean="0"/>
              <a:t>,2 </a:t>
            </a:r>
            <a:r>
              <a:rPr lang="tr-TR" sz="1400" dirty="0" err="1" smtClean="0"/>
              <a:t>glasesof</a:t>
            </a:r>
            <a:r>
              <a:rPr lang="tr-TR" sz="1400" dirty="0" smtClean="0"/>
              <a:t> </a:t>
            </a:r>
            <a:r>
              <a:rPr lang="tr-TR" sz="1400" dirty="0" err="1" smtClean="0"/>
              <a:t>water</a:t>
            </a:r>
            <a:r>
              <a:rPr lang="tr-TR" sz="1400" dirty="0" smtClean="0"/>
              <a:t>,</a:t>
            </a:r>
            <a:r>
              <a:rPr lang="tr-TR" sz="1400" dirty="0" err="1" smtClean="0"/>
              <a:t>some</a:t>
            </a:r>
            <a:r>
              <a:rPr lang="tr-TR" sz="1400" dirty="0" smtClean="0"/>
              <a:t> </a:t>
            </a:r>
            <a:r>
              <a:rPr lang="tr-TR" sz="1400" dirty="0" err="1" smtClean="0"/>
              <a:t>butter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flour</a:t>
            </a:r>
            <a:r>
              <a:rPr lang="tr-TR" sz="1400" dirty="0" smtClean="0"/>
              <a:t>, </a:t>
            </a:r>
            <a:r>
              <a:rPr lang="tr-TR" sz="1400" dirty="0" err="1" smtClean="0"/>
              <a:t>some</a:t>
            </a:r>
            <a:r>
              <a:rPr lang="tr-TR" sz="1400" dirty="0" smtClean="0"/>
              <a:t> </a:t>
            </a:r>
            <a:r>
              <a:rPr lang="tr-TR" sz="1400" dirty="0" err="1" smtClean="0"/>
              <a:t>chili</a:t>
            </a:r>
            <a:r>
              <a:rPr lang="tr-TR" sz="1400" dirty="0" smtClean="0"/>
              <a:t> </a:t>
            </a:r>
            <a:r>
              <a:rPr lang="tr-TR" sz="1400" dirty="0" err="1" smtClean="0"/>
              <a:t>pepper</a:t>
            </a:r>
            <a:r>
              <a:rPr lang="tr-TR" sz="1400" dirty="0" smtClean="0"/>
              <a:t>, a </a:t>
            </a:r>
            <a:r>
              <a:rPr lang="tr-TR" sz="1400" dirty="0" err="1" smtClean="0"/>
              <a:t>tea</a:t>
            </a:r>
            <a:r>
              <a:rPr lang="tr-TR" sz="1400" dirty="0" smtClean="0"/>
              <a:t> </a:t>
            </a:r>
            <a:r>
              <a:rPr lang="tr-TR" sz="1400" dirty="0" err="1" smtClean="0"/>
              <a:t>spoon</a:t>
            </a:r>
            <a:r>
              <a:rPr lang="tr-TR" sz="1400" dirty="0" smtClean="0"/>
              <a:t> of </a:t>
            </a:r>
            <a:r>
              <a:rPr lang="tr-TR" sz="1400" dirty="0" err="1" smtClean="0"/>
              <a:t>lemon</a:t>
            </a:r>
            <a:r>
              <a:rPr lang="tr-TR" sz="1400" dirty="0" smtClean="0"/>
              <a:t> </a:t>
            </a:r>
            <a:r>
              <a:rPr lang="tr-TR" sz="1400" dirty="0" err="1" smtClean="0"/>
              <a:t>juice</a:t>
            </a:r>
            <a:r>
              <a:rPr lang="tr-TR" sz="1400" dirty="0" smtClean="0"/>
              <a:t>.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4648200" y="1905000"/>
            <a:ext cx="419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5 </a:t>
            </a:r>
            <a:r>
              <a:rPr lang="tr-TR" sz="1600" dirty="0" err="1" smtClean="0"/>
              <a:t>tomatoes</a:t>
            </a:r>
            <a:r>
              <a:rPr lang="tr-TR" sz="1600" dirty="0" smtClean="0"/>
              <a:t>,2 </a:t>
            </a:r>
            <a:r>
              <a:rPr lang="tr-TR" sz="1600" dirty="0" err="1" smtClean="0"/>
              <a:t>table</a:t>
            </a:r>
            <a:r>
              <a:rPr lang="tr-TR" sz="1600" dirty="0" smtClean="0"/>
              <a:t> </a:t>
            </a:r>
            <a:r>
              <a:rPr lang="tr-TR" sz="1600" dirty="0" err="1" smtClean="0"/>
              <a:t>spoons</a:t>
            </a:r>
            <a:r>
              <a:rPr lang="tr-TR" sz="1600" dirty="0" smtClean="0"/>
              <a:t> of </a:t>
            </a:r>
            <a:r>
              <a:rPr lang="tr-TR" sz="1600" dirty="0" err="1" smtClean="0"/>
              <a:t>oil</a:t>
            </a:r>
            <a:r>
              <a:rPr lang="tr-TR" sz="1600" dirty="0" smtClean="0"/>
              <a:t>, a </a:t>
            </a:r>
            <a:r>
              <a:rPr lang="tr-TR" sz="1600" dirty="0" err="1" smtClean="0"/>
              <a:t>table</a:t>
            </a:r>
            <a:r>
              <a:rPr lang="tr-TR" sz="1600" dirty="0" smtClean="0"/>
              <a:t> </a:t>
            </a:r>
            <a:r>
              <a:rPr lang="tr-TR" sz="1600" dirty="0" err="1" smtClean="0"/>
              <a:t>spoon</a:t>
            </a:r>
            <a:r>
              <a:rPr lang="tr-TR" sz="1600" dirty="0" smtClean="0"/>
              <a:t> of </a:t>
            </a:r>
            <a:r>
              <a:rPr lang="tr-TR" sz="1600" dirty="0" err="1" smtClean="0"/>
              <a:t>flour</a:t>
            </a:r>
            <a:r>
              <a:rPr lang="tr-TR" sz="1600" dirty="0" smtClean="0"/>
              <a:t>, a </a:t>
            </a:r>
            <a:r>
              <a:rPr lang="tr-TR" sz="1600" dirty="0" err="1" smtClean="0"/>
              <a:t>leaf</a:t>
            </a:r>
            <a:r>
              <a:rPr lang="tr-TR" sz="1600" dirty="0" smtClean="0"/>
              <a:t> of basil. (Basil: Fesleğen-Reyhan)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057400" y="2590800"/>
            <a:ext cx="1705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(</a:t>
            </a:r>
            <a:r>
              <a:rPr lang="tr-TR" sz="1600" dirty="0" err="1" smtClean="0"/>
              <a:t>Lentil</a:t>
            </a:r>
            <a:r>
              <a:rPr lang="tr-TR" sz="1600" dirty="0" smtClean="0"/>
              <a:t>: Mercimek)</a:t>
            </a:r>
            <a:endParaRPr lang="tr-T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2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324600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1447800" y="24384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1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5105400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1</a:t>
            </a:r>
            <a:endParaRPr lang="tr-TR" sz="24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3429000" y="2362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2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7315200" y="52578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2</a:t>
            </a:r>
            <a:endParaRPr lang="tr-TR" sz="24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1752600" y="4191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3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7239000" y="1600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3</a:t>
            </a:r>
            <a:endParaRPr lang="tr-TR" sz="24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3657600" y="41865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4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257800" y="1752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4</a:t>
            </a:r>
            <a:endParaRPr lang="tr-TR" sz="24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447800" y="59391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5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953000" y="5181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5</a:t>
            </a:r>
            <a:endParaRPr lang="tr-TR" sz="2400" b="1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3276600" y="5943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6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6705600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6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762000" y="1447800"/>
            <a:ext cx="7772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3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kitchen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sunumu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1 Başlık"/>
          <p:cNvSpPr>
            <a:spLocks noGrp="1"/>
          </p:cNvSpPr>
          <p:nvPr/>
        </p:nvSpPr>
        <p:spPr>
          <a:xfrm>
            <a:off x="762000" y="2286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solidFill>
                  <a:srgbClr val="002060"/>
                </a:solidFill>
              </a:rPr>
              <a:t>Wopenglish</a:t>
            </a:r>
            <a:endParaRPr lang="tr-TR" sz="4000" dirty="0" smtClean="0">
              <a:solidFill>
                <a:srgbClr val="002060"/>
              </a:solidFill>
            </a:endParaRPr>
          </a:p>
          <a:p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sundu…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1 Başlık"/>
          <p:cNvSpPr>
            <a:spLocks noGrp="1"/>
          </p:cNvSpPr>
          <p:nvPr/>
        </p:nvSpPr>
        <p:spPr>
          <a:xfrm>
            <a:off x="755576" y="4725144"/>
            <a:ext cx="7772400" cy="16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dirty="0" smtClean="0">
                <a:hlinkClick r:id="rId2"/>
              </a:rPr>
              <a:t>https://wopenglish.com/</a:t>
            </a:r>
            <a:r>
              <a:rPr lang="tr-TR" sz="2000" dirty="0" smtClean="0"/>
              <a:t> – </a:t>
            </a:r>
            <a:r>
              <a:rPr lang="tr-TR" sz="2000" dirty="0" err="1" smtClean="0">
                <a:hlinkClick r:id="rId3"/>
              </a:rPr>
              <a:t>wopenglish</a:t>
            </a:r>
            <a:r>
              <a:rPr lang="tr-TR" sz="2000" dirty="0" smtClean="0">
                <a:hlinkClick r:id="rId3"/>
              </a:rPr>
              <a:t>@</a:t>
            </a:r>
            <a:r>
              <a:rPr lang="tr-TR" sz="2000" dirty="0" err="1" smtClean="0">
                <a:hlinkClick r:id="rId3"/>
              </a:rPr>
              <a:t>gmail</a:t>
            </a:r>
            <a:r>
              <a:rPr lang="tr-TR" sz="2000" dirty="0" smtClean="0">
                <a:hlinkClick r:id="rId3"/>
              </a:rPr>
              <a:t>.com</a:t>
            </a:r>
            <a:endParaRPr lang="tr-TR" sz="2000" dirty="0" smtClean="0"/>
          </a:p>
          <a:p>
            <a:r>
              <a:rPr lang="tr-TR" sz="2400" dirty="0" smtClean="0">
                <a:solidFill>
                  <a:srgbClr val="C00000"/>
                </a:solidFill>
              </a:rPr>
              <a:t>Her tür ve seviye İngilizce dersleriyle 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İstanbul’da hizmetinizdeyiz.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Özel ders için sayfamızdan mesaj atın, dönüş yapalım.</a:t>
            </a:r>
            <a:endParaRPr lang="tr-T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763000" cy="457200"/>
          </a:xfrm>
          <a:prstGeom prst="rect">
            <a:avLst/>
          </a:prstGeom>
        </p:spPr>
      </p:pic>
      <p:pic>
        <p:nvPicPr>
          <p:cNvPr id="3" name="2 Resim" descr="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847907"/>
            <a:ext cx="2410162" cy="5771786"/>
          </a:xfrm>
          <a:prstGeom prst="rect">
            <a:avLst/>
          </a:prstGeom>
        </p:spPr>
      </p:pic>
      <p:pic>
        <p:nvPicPr>
          <p:cNvPr id="4" name="3 Resim" descr="0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841532"/>
            <a:ext cx="2695951" cy="5784535"/>
          </a:xfrm>
          <a:prstGeom prst="rect">
            <a:avLst/>
          </a:prstGeom>
        </p:spPr>
      </p:pic>
      <p:pic>
        <p:nvPicPr>
          <p:cNvPr id="5" name="4 Resim" descr="0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847818"/>
            <a:ext cx="2419688" cy="5771964"/>
          </a:xfrm>
          <a:prstGeom prst="rect">
            <a:avLst/>
          </a:prstGeom>
        </p:spPr>
      </p:pic>
      <p:pic>
        <p:nvPicPr>
          <p:cNvPr id="6" name="5 Resim" descr="0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9400" y="844771"/>
            <a:ext cx="2353035" cy="5778057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143000" y="83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Fırında hamur pişirmek</a:t>
            </a:r>
            <a:r>
              <a:rPr lang="tr-TR" sz="1600" dirty="0" smtClean="0"/>
              <a:t> </a:t>
            </a:r>
            <a:endParaRPr lang="tr-TR" sz="16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1219200" y="15972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Acı, sert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1219200" y="2206823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Kaynatmak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219200" y="2590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İnce ince doğramak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143000" y="3200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Kırmak, Çatlatmak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295400" y="3733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Mutfak, yemek kültürü</a:t>
            </a:r>
            <a:endParaRPr lang="tr-TR" sz="16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1066800" y="4267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Kuşbaşı, küp küp doğramak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219200" y="50292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Hamur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447800" y="55626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Un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1219200" y="60960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Çatal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3352800" y="990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Yağda </a:t>
            </a:r>
            <a:r>
              <a:rPr lang="tr-TR" sz="1400" b="1" dirty="0" err="1" smtClean="0"/>
              <a:t>kızrtmak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3352800" y="16002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Izgarada pişirmek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3505200" y="22098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içindekiler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3581400" y="2590801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Mutfak aleti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3429000" y="32766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Bıçak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3276600" y="3733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Ezmek, Püre yapmak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3276600" y="44196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Yemek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3352800" y="5029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Karıştırmak</a:t>
            </a:r>
            <a:endParaRPr lang="tr-TR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3352800" y="55626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Yağ</a:t>
            </a:r>
            <a:endParaRPr lang="tr-TR" dirty="0"/>
          </a:p>
        </p:txBody>
      </p:sp>
      <p:sp>
        <p:nvSpPr>
          <p:cNvPr id="27" name="26 Metin kutusu"/>
          <p:cNvSpPr txBox="1"/>
          <p:nvPr/>
        </p:nvSpPr>
        <p:spPr>
          <a:xfrm>
            <a:off x="3352800" y="60960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Fırın</a:t>
            </a:r>
            <a:endParaRPr lang="tr-TR" dirty="0"/>
          </a:p>
        </p:txBody>
      </p:sp>
      <p:sp>
        <p:nvSpPr>
          <p:cNvPr id="28" name="27 Metin kutusu"/>
          <p:cNvSpPr txBox="1"/>
          <p:nvPr/>
        </p:nvSpPr>
        <p:spPr>
          <a:xfrm>
            <a:off x="5486400" y="9906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Tava</a:t>
            </a:r>
            <a:endParaRPr lang="tr-TR" dirty="0"/>
          </a:p>
        </p:txBody>
      </p:sp>
      <p:sp>
        <p:nvSpPr>
          <p:cNvPr id="29" name="28 Metin kutusu"/>
          <p:cNvSpPr txBox="1"/>
          <p:nvPr/>
        </p:nvSpPr>
        <p:spPr>
          <a:xfrm>
            <a:off x="5486400" y="16002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Soymak</a:t>
            </a:r>
            <a:endParaRPr lang="tr-TR" dirty="0"/>
          </a:p>
        </p:txBody>
      </p:sp>
      <p:sp>
        <p:nvSpPr>
          <p:cNvPr id="30" name="29 Metin kutusu"/>
          <p:cNvSpPr txBox="1"/>
          <p:nvPr/>
        </p:nvSpPr>
        <p:spPr>
          <a:xfrm>
            <a:off x="5562600" y="22098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Tabak</a:t>
            </a:r>
            <a:endParaRPr lang="tr-TR" dirty="0"/>
          </a:p>
        </p:txBody>
      </p:sp>
      <p:sp>
        <p:nvSpPr>
          <p:cNvPr id="31" name="30 Metin kutusu"/>
          <p:cNvSpPr txBox="1"/>
          <p:nvPr/>
        </p:nvSpPr>
        <p:spPr>
          <a:xfrm>
            <a:off x="5486400" y="27432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Dökmek</a:t>
            </a:r>
            <a:endParaRPr lang="tr-TR" dirty="0"/>
          </a:p>
        </p:txBody>
      </p:sp>
      <p:sp>
        <p:nvSpPr>
          <p:cNvPr id="32" name="31 Metin kutusu"/>
          <p:cNvSpPr txBox="1"/>
          <p:nvPr/>
        </p:nvSpPr>
        <p:spPr>
          <a:xfrm>
            <a:off x="5410200" y="32004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hazırlık</a:t>
            </a:r>
            <a:endParaRPr lang="tr-TR" dirty="0"/>
          </a:p>
        </p:txBody>
      </p:sp>
      <p:sp>
        <p:nvSpPr>
          <p:cNvPr id="33" name="32 Metin kutusu"/>
          <p:cNvSpPr txBox="1"/>
          <p:nvPr/>
        </p:nvSpPr>
        <p:spPr>
          <a:xfrm>
            <a:off x="5486400" y="38862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İşlem,süreç</a:t>
            </a:r>
            <a:endParaRPr lang="tr-TR" dirty="0"/>
          </a:p>
        </p:txBody>
      </p:sp>
      <p:sp>
        <p:nvSpPr>
          <p:cNvPr id="34" name="33 Metin kutusu"/>
          <p:cNvSpPr txBox="1"/>
          <p:nvPr/>
        </p:nvSpPr>
        <p:spPr>
          <a:xfrm>
            <a:off x="5486400" y="4419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Yemek tarifi</a:t>
            </a:r>
            <a:endParaRPr lang="tr-TR" dirty="0"/>
          </a:p>
        </p:txBody>
      </p:sp>
      <p:sp>
        <p:nvSpPr>
          <p:cNvPr id="35" name="34 Metin kutusu"/>
          <p:cNvSpPr txBox="1"/>
          <p:nvPr/>
        </p:nvSpPr>
        <p:spPr>
          <a:xfrm>
            <a:off x="5562600" y="4953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Fırın et kızartmak</a:t>
            </a:r>
            <a:endParaRPr lang="tr-TR" dirty="0"/>
          </a:p>
        </p:txBody>
      </p:sp>
      <p:sp>
        <p:nvSpPr>
          <p:cNvPr id="36" name="35 Metin kutusu"/>
          <p:cNvSpPr txBox="1"/>
          <p:nvPr/>
        </p:nvSpPr>
        <p:spPr>
          <a:xfrm>
            <a:off x="5562600" y="5486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Dürüm, rulo yapmak</a:t>
            </a:r>
            <a:endParaRPr lang="tr-TR" dirty="0"/>
          </a:p>
        </p:txBody>
      </p:sp>
      <p:sp>
        <p:nvSpPr>
          <p:cNvPr id="37" name="36 Metin kutusu"/>
          <p:cNvSpPr txBox="1"/>
          <p:nvPr/>
        </p:nvSpPr>
        <p:spPr>
          <a:xfrm>
            <a:off x="5486400" y="6019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Tuzlu</a:t>
            </a:r>
            <a:endParaRPr lang="tr-TR" dirty="0"/>
          </a:p>
        </p:txBody>
      </p:sp>
      <p:sp>
        <p:nvSpPr>
          <p:cNvPr id="38" name="37 Metin kutusu"/>
          <p:cNvSpPr txBox="1"/>
          <p:nvPr/>
        </p:nvSpPr>
        <p:spPr>
          <a:xfrm>
            <a:off x="7620000" y="914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Terbiyelemek, yumuşatmak</a:t>
            </a:r>
            <a:endParaRPr lang="tr-TR" dirty="0"/>
          </a:p>
        </p:txBody>
      </p:sp>
      <p:sp>
        <p:nvSpPr>
          <p:cNvPr id="39" name="38 Metin kutusu"/>
          <p:cNvSpPr txBox="1"/>
          <p:nvPr/>
        </p:nvSpPr>
        <p:spPr>
          <a:xfrm>
            <a:off x="7391400" y="1524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Eşit boylarda ince ince kesmek</a:t>
            </a:r>
            <a:endParaRPr lang="tr-TR" dirty="0"/>
          </a:p>
        </p:txBody>
      </p:sp>
      <p:sp>
        <p:nvSpPr>
          <p:cNvPr id="40" name="39 Metin kutusu"/>
          <p:cNvSpPr txBox="1"/>
          <p:nvPr/>
        </p:nvSpPr>
        <p:spPr>
          <a:xfrm>
            <a:off x="7543800" y="20574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Ekşi</a:t>
            </a:r>
            <a:endParaRPr lang="tr-TR" dirty="0"/>
          </a:p>
        </p:txBody>
      </p:sp>
      <p:sp>
        <p:nvSpPr>
          <p:cNvPr id="41" name="40 Metin kutusu"/>
          <p:cNvSpPr txBox="1"/>
          <p:nvPr/>
        </p:nvSpPr>
        <p:spPr>
          <a:xfrm>
            <a:off x="7467600" y="2667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Baharatlı</a:t>
            </a:r>
            <a:endParaRPr lang="tr-TR" dirty="0"/>
          </a:p>
        </p:txBody>
      </p:sp>
      <p:sp>
        <p:nvSpPr>
          <p:cNvPr id="42" name="41 Metin kutusu"/>
          <p:cNvSpPr txBox="1"/>
          <p:nvPr/>
        </p:nvSpPr>
        <p:spPr>
          <a:xfrm>
            <a:off x="7696200" y="3276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Kaşık</a:t>
            </a:r>
            <a:endParaRPr lang="tr-TR" dirty="0"/>
          </a:p>
        </p:txBody>
      </p:sp>
      <p:sp>
        <p:nvSpPr>
          <p:cNvPr id="43" name="42 Metin kutusu"/>
          <p:cNvSpPr txBox="1"/>
          <p:nvPr/>
        </p:nvSpPr>
        <p:spPr>
          <a:xfrm>
            <a:off x="7543800" y="3886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Sürmek,yaymak</a:t>
            </a:r>
            <a:endParaRPr lang="tr-TR" dirty="0"/>
          </a:p>
        </p:txBody>
      </p:sp>
      <p:sp>
        <p:nvSpPr>
          <p:cNvPr id="44" name="43 Metin kutusu"/>
          <p:cNvSpPr txBox="1"/>
          <p:nvPr/>
        </p:nvSpPr>
        <p:spPr>
          <a:xfrm>
            <a:off x="7620000" y="4419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Serpmek</a:t>
            </a:r>
            <a:endParaRPr lang="tr-TR" dirty="0"/>
          </a:p>
        </p:txBody>
      </p:sp>
      <p:sp>
        <p:nvSpPr>
          <p:cNvPr id="45" name="44 Metin kutusu"/>
          <p:cNvSpPr txBox="1"/>
          <p:nvPr/>
        </p:nvSpPr>
        <p:spPr>
          <a:xfrm>
            <a:off x="7543800" y="4876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Buğulamak, buharda pişirmek</a:t>
            </a:r>
            <a:endParaRPr lang="tr-TR" dirty="0"/>
          </a:p>
        </p:txBody>
      </p:sp>
      <p:sp>
        <p:nvSpPr>
          <p:cNvPr id="46" name="45 Metin kutusu"/>
          <p:cNvSpPr txBox="1"/>
          <p:nvPr/>
        </p:nvSpPr>
        <p:spPr>
          <a:xfrm>
            <a:off x="7543800" y="55626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Lezzetli</a:t>
            </a:r>
            <a:endParaRPr lang="tr-TR" dirty="0"/>
          </a:p>
        </p:txBody>
      </p:sp>
      <p:sp>
        <p:nvSpPr>
          <p:cNvPr id="47" name="46 Metin kutusu"/>
          <p:cNvSpPr txBox="1"/>
          <p:nvPr/>
        </p:nvSpPr>
        <p:spPr>
          <a:xfrm>
            <a:off x="7543800" y="6019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Çırpmak, Hızla çıkarmak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620000" cy="539711"/>
          </a:xfrm>
          <a:prstGeom prst="rect">
            <a:avLst/>
          </a:prstGeom>
        </p:spPr>
      </p:pic>
      <p:pic>
        <p:nvPicPr>
          <p:cNvPr id="3" name="2 Resim" descr="1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363" y="2438400"/>
            <a:ext cx="8369273" cy="41148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1148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62484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2438400" y="1066800"/>
            <a:ext cx="395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Samosa</a:t>
            </a:r>
            <a:r>
              <a:rPr lang="tr-TR" dirty="0" smtClean="0"/>
              <a:t> Haşlanmış patates ve baharatlar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8382000" y="4648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6248400" y="609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8382000" y="609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6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4191000" y="609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438400" y="1600200"/>
            <a:ext cx="431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Tex</a:t>
            </a:r>
            <a:r>
              <a:rPr lang="tr-TR" dirty="0" smtClean="0"/>
              <a:t>-</a:t>
            </a:r>
            <a:r>
              <a:rPr lang="tr-TR" dirty="0" err="1" smtClean="0"/>
              <a:t>Mex</a:t>
            </a:r>
            <a:r>
              <a:rPr lang="tr-TR" dirty="0" smtClean="0"/>
              <a:t>: </a:t>
            </a:r>
            <a:r>
              <a:rPr lang="tr-TR" dirty="0" err="1" smtClean="0"/>
              <a:t>American</a:t>
            </a:r>
            <a:r>
              <a:rPr lang="tr-TR" dirty="0" smtClean="0"/>
              <a:t> ve </a:t>
            </a:r>
            <a:r>
              <a:rPr lang="tr-TR" dirty="0" err="1" smtClean="0"/>
              <a:t>meksika</a:t>
            </a:r>
            <a:r>
              <a:rPr lang="tr-TR" dirty="0" smtClean="0"/>
              <a:t> ortak mutfak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76" y="914400"/>
            <a:ext cx="8131447" cy="4249723"/>
          </a:xfrm>
          <a:prstGeom prst="rect">
            <a:avLst/>
          </a:prstGeom>
        </p:spPr>
      </p:pic>
      <p:sp>
        <p:nvSpPr>
          <p:cNvPr id="4" name="3 Bulut Belirtme Çizgisi"/>
          <p:cNvSpPr/>
          <p:nvPr/>
        </p:nvSpPr>
        <p:spPr>
          <a:xfrm>
            <a:off x="8077200" y="0"/>
            <a:ext cx="1066800" cy="685800"/>
          </a:xfrm>
          <a:prstGeom prst="cloudCallout">
            <a:avLst>
              <a:gd name="adj1" fmla="val -575792"/>
              <a:gd name="adj2" fmla="val 95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4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05800" y="152400"/>
            <a:ext cx="514401" cy="4572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038600" y="2895600"/>
            <a:ext cx="555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Pizza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1447800" y="2971800"/>
            <a:ext cx="594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Steak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3962400" y="4648200"/>
            <a:ext cx="631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Mantı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6705600" y="4648200"/>
            <a:ext cx="518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Taco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447800" y="4648200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Sushi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6781800" y="2895600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err="1" smtClean="0">
                <a:solidFill>
                  <a:srgbClr val="FF0000"/>
                </a:solidFill>
              </a:rPr>
              <a:t>Samosa</a:t>
            </a:r>
            <a:endParaRPr lang="tr-TR" sz="1400" b="1" dirty="0">
              <a:solidFill>
                <a:srgbClr val="FF0000"/>
              </a:solidFill>
            </a:endParaRPr>
          </a:p>
        </p:txBody>
      </p:sp>
      <p:pic>
        <p:nvPicPr>
          <p:cNvPr id="14" name="13 Resim" descr="1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5486400"/>
            <a:ext cx="7086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904" y="533400"/>
            <a:ext cx="7367592" cy="5543550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993714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993714" y="2895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6</a:t>
            </a:r>
            <a:endParaRPr lang="tr-TR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993714" y="3505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993714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</a:t>
            </a:r>
            <a:endParaRPr lang="tr-TR" b="1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990600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5</a:t>
            </a:r>
            <a:endParaRPr lang="tr-TR" b="1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990600" y="548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8458200" cy="3428999"/>
          </a:xfrm>
          <a:prstGeom prst="rect">
            <a:avLst/>
          </a:prstGeom>
        </p:spPr>
      </p:pic>
      <p:pic>
        <p:nvPicPr>
          <p:cNvPr id="3" name="2 Resim" descr="2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401" y="4267200"/>
            <a:ext cx="8463597" cy="2286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3124200" y="4876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</a:t>
            </a:r>
            <a:endParaRPr lang="tr-TR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3124200" y="5181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</a:t>
            </a:r>
            <a:endParaRPr lang="tr-TR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3124200" y="54864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</a:t>
            </a:r>
            <a:endParaRPr lang="tr-TR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3124200" y="57912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</a:t>
            </a:r>
            <a:endParaRPr lang="tr-TR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1524000" y="5334000"/>
            <a:ext cx="142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rgbClr val="FF0000"/>
                </a:solidFill>
              </a:rPr>
              <a:t>Salamuraya koymak</a:t>
            </a:r>
            <a:endParaRPr lang="tr-TR" sz="1200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1600200" y="5638800"/>
            <a:ext cx="10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rgbClr val="FF0000"/>
                </a:solidFill>
              </a:rPr>
              <a:t>Terbiyelemek</a:t>
            </a:r>
            <a:endParaRPr lang="tr-TR" sz="1200" dirty="0">
              <a:solidFill>
                <a:srgbClr val="FF0000"/>
              </a:solidFill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1828800" y="6019800"/>
            <a:ext cx="575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>
                <a:solidFill>
                  <a:srgbClr val="FF0000"/>
                </a:solidFill>
              </a:rPr>
              <a:t>imalat</a:t>
            </a:r>
            <a:endParaRPr lang="tr-TR" sz="1200" dirty="0">
              <a:solidFill>
                <a:srgbClr val="FF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4724400" y="4724400"/>
            <a:ext cx="3074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chemeClr val="accent2">
                    <a:lumMod val="75000"/>
                  </a:schemeClr>
                </a:solidFill>
              </a:rPr>
              <a:t>Season</a:t>
            </a:r>
            <a:r>
              <a:rPr lang="tr-TR" sz="1200" dirty="0" smtClean="0">
                <a:solidFill>
                  <a:schemeClr val="accent2">
                    <a:lumMod val="75000"/>
                  </a:schemeClr>
                </a:solidFill>
              </a:rPr>
              <a:t>: Terbiyelemek (tuz ve baharat koymak)</a:t>
            </a:r>
            <a:endParaRPr lang="tr-TR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648200" y="4267200"/>
            <a:ext cx="3956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>
                <a:solidFill>
                  <a:srgbClr val="008080"/>
                </a:solidFill>
              </a:rPr>
              <a:t>Marinate</a:t>
            </a:r>
            <a:r>
              <a:rPr lang="tr-TR" sz="1200" dirty="0" smtClean="0">
                <a:solidFill>
                  <a:srgbClr val="008080"/>
                </a:solidFill>
              </a:rPr>
              <a:t>: Salamuraya koymak (yağ,sirke ve baharat koymak)</a:t>
            </a:r>
            <a:endParaRPr lang="tr-TR" sz="1200" dirty="0">
              <a:solidFill>
                <a:srgbClr val="00808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3124200" y="609600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800099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838201"/>
            <a:ext cx="70866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343</Words>
  <Application>Microsoft Office PowerPoint</Application>
  <PresentationFormat>Ekran Gösterisi (4:3)</PresentationFormat>
  <Paragraphs>162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0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www.wopenglish presents</dc:title>
  <dc:creator>World of Private Eng</dc:creator>
  <cp:lastModifiedBy>World of Private Eng</cp:lastModifiedBy>
  <cp:revision>133</cp:revision>
  <dcterms:created xsi:type="dcterms:W3CDTF">2006-08-16T00:00:00Z</dcterms:created>
  <dcterms:modified xsi:type="dcterms:W3CDTF">2019-04-08T00:12:43Z</dcterms:modified>
</cp:coreProperties>
</file>