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6" r:id="rId4"/>
    <p:sldId id="317" r:id="rId5"/>
    <p:sldId id="258" r:id="rId6"/>
    <p:sldId id="259" r:id="rId7"/>
    <p:sldId id="260" r:id="rId8"/>
    <p:sldId id="297" r:id="rId9"/>
    <p:sldId id="261" r:id="rId10"/>
    <p:sldId id="262" r:id="rId11"/>
    <p:sldId id="263" r:id="rId12"/>
    <p:sldId id="264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18" r:id="rId21"/>
    <p:sldId id="306" r:id="rId22"/>
    <p:sldId id="307" r:id="rId23"/>
    <p:sldId id="310" r:id="rId24"/>
    <p:sldId id="309" r:id="rId25"/>
    <p:sldId id="319" r:id="rId26"/>
    <p:sldId id="311" r:id="rId27"/>
    <p:sldId id="314" r:id="rId28"/>
    <p:sldId id="313" r:id="rId29"/>
    <p:sldId id="315" r:id="rId30"/>
    <p:sldId id="312" r:id="rId31"/>
    <p:sldId id="320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6633"/>
    <a:srgbClr val="FF3300"/>
    <a:srgbClr val="33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4.4.mp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4.1.mp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304800"/>
            <a:ext cx="84582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2018-2019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“8. SINIFLAR”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4 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phone</a:t>
            </a:r>
            <a:endParaRPr lang="tr-T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Gülen Yüz"/>
          <p:cNvSpPr/>
          <p:nvPr/>
        </p:nvSpPr>
        <p:spPr>
          <a:xfrm>
            <a:off x="12192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len Yüz"/>
          <p:cNvSpPr/>
          <p:nvPr/>
        </p:nvSpPr>
        <p:spPr>
          <a:xfrm>
            <a:off x="70866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114800" y="44196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1 Başlık"/>
          <p:cNvSpPr>
            <a:spLocks noGrp="1"/>
          </p:cNvSpPr>
          <p:nvPr/>
        </p:nvSpPr>
        <p:spPr>
          <a:xfrm>
            <a:off x="685800" y="5029200"/>
            <a:ext cx="77724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/>
              <a:t>Wopenglish</a:t>
            </a:r>
            <a:endParaRPr lang="tr-TR" sz="4000" dirty="0" smtClean="0"/>
          </a:p>
          <a:p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GURURLA 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SUNAR…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04800" y="6248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hlinkClick r:id="rId2"/>
              </a:rPr>
              <a:t>https://wopenglish.com/</a:t>
            </a:r>
            <a:r>
              <a:rPr lang="tr-TR" dirty="0" smtClean="0"/>
              <a:t> –</a:t>
            </a:r>
            <a:r>
              <a:rPr lang="tr-TR" dirty="0" err="1" smtClean="0">
                <a:hlinkClick r:id="rId3"/>
              </a:rPr>
              <a:t>wopenglish</a:t>
            </a:r>
            <a:r>
              <a:rPr lang="tr-TR" dirty="0" smtClean="0">
                <a:hlinkClick r:id="rId3"/>
              </a:rPr>
              <a:t>@</a:t>
            </a:r>
            <a:r>
              <a:rPr lang="tr-TR" dirty="0" err="1" smtClean="0">
                <a:hlinkClick r:id="rId3"/>
              </a:rPr>
              <a:t>gmail</a:t>
            </a:r>
            <a:r>
              <a:rPr lang="tr-TR" dirty="0" smtClean="0">
                <a:hlinkClick r:id="rId3"/>
              </a:rPr>
              <a:t>.com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096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838200" y="5562600"/>
            <a:ext cx="2432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 smtClean="0"/>
              <a:t>Please</a:t>
            </a:r>
            <a:r>
              <a:rPr lang="tr-TR" sz="1600" b="1" dirty="0" smtClean="0"/>
              <a:t> ask </a:t>
            </a:r>
            <a:r>
              <a:rPr lang="tr-TR" sz="1600" b="1" dirty="0" err="1" smtClean="0"/>
              <a:t>him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to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call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back</a:t>
            </a:r>
            <a:endParaRPr lang="tr-TR" sz="16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4876800" y="4419600"/>
            <a:ext cx="1789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I </a:t>
            </a:r>
            <a:r>
              <a:rPr lang="tr-TR" sz="1600" b="1" dirty="0" err="1" smtClean="0"/>
              <a:t>will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call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him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back</a:t>
            </a:r>
            <a:r>
              <a:rPr lang="tr-TR" sz="1600" b="1" dirty="0" smtClean="0"/>
              <a:t>.</a:t>
            </a:r>
            <a:endParaRPr lang="tr-T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1722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1628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81534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76200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63246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67056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5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594360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6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004" y="675133"/>
            <a:ext cx="8473196" cy="5431534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724400" y="533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47244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5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4724400" y="2971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724400" y="4724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724400" y="4114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8686800" cy="5867400"/>
          </a:xfrm>
          <a:prstGeom prst="rect">
            <a:avLst/>
          </a:prstGeom>
        </p:spPr>
      </p:pic>
      <p:pic>
        <p:nvPicPr>
          <p:cNvPr id="4" name="3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1571" y="0"/>
            <a:ext cx="782430" cy="762000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5486400"/>
            <a:ext cx="228600" cy="292609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5943600"/>
            <a:ext cx="238158" cy="304843"/>
          </a:xfrm>
          <a:prstGeom prst="rect">
            <a:avLst/>
          </a:prstGeom>
        </p:spPr>
      </p:pic>
      <p:pic>
        <p:nvPicPr>
          <p:cNvPr id="9" name="8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5943600"/>
            <a:ext cx="238158" cy="304843"/>
          </a:xfrm>
          <a:prstGeom prst="rect">
            <a:avLst/>
          </a:prstGeom>
        </p:spPr>
      </p:pic>
      <p:pic>
        <p:nvPicPr>
          <p:cNvPr id="10" name="9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5486400"/>
            <a:ext cx="238125" cy="304800"/>
          </a:xfrm>
          <a:prstGeom prst="rect">
            <a:avLst/>
          </a:prstGeom>
        </p:spPr>
      </p:pic>
      <p:pic>
        <p:nvPicPr>
          <p:cNvPr id="11" name="10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5105400"/>
            <a:ext cx="238158" cy="304843"/>
          </a:xfrm>
          <a:prstGeom prst="rect">
            <a:avLst/>
          </a:prstGeom>
        </p:spPr>
      </p:pic>
      <p:pic>
        <p:nvPicPr>
          <p:cNvPr id="12" name="11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5105400"/>
            <a:ext cx="238158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458200" cy="6096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667000" y="2438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 smtClean="0"/>
              <a:t>Hello</a:t>
            </a:r>
            <a:r>
              <a:rPr lang="tr-TR" sz="1600" b="1" dirty="0" smtClean="0"/>
              <a:t>, I </a:t>
            </a:r>
            <a:r>
              <a:rPr lang="tr-TR" sz="1600" b="1" dirty="0" err="1" smtClean="0"/>
              <a:t>am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calling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from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Mado</a:t>
            </a:r>
            <a:r>
              <a:rPr lang="tr-TR" sz="1600" b="1" dirty="0" smtClean="0"/>
              <a:t>.  Is Ahmet </a:t>
            </a:r>
            <a:r>
              <a:rPr lang="tr-TR" sz="1600" b="1" dirty="0" err="1" smtClean="0"/>
              <a:t>Gul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there</a:t>
            </a:r>
            <a:r>
              <a:rPr lang="tr-TR" sz="1600" b="1" dirty="0" smtClean="0"/>
              <a:t>?</a:t>
            </a:r>
            <a:endParaRPr lang="tr-TR" sz="16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3962400" y="3429000"/>
            <a:ext cx="277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 smtClean="0"/>
              <a:t>Yes</a:t>
            </a:r>
            <a:r>
              <a:rPr lang="tr-TR" sz="1600" b="1" dirty="0" smtClean="0"/>
              <a:t>, he is </a:t>
            </a:r>
            <a:r>
              <a:rPr lang="tr-TR" sz="1600" b="1" dirty="0" err="1" smtClean="0"/>
              <a:t>available</a:t>
            </a:r>
            <a:r>
              <a:rPr lang="tr-TR" sz="1600" b="1" dirty="0" smtClean="0"/>
              <a:t>. </a:t>
            </a:r>
            <a:r>
              <a:rPr lang="tr-TR" sz="1600" b="1" dirty="0" err="1" smtClean="0"/>
              <a:t>What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was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the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issue</a:t>
            </a:r>
            <a:r>
              <a:rPr lang="tr-TR" sz="1600" b="1" dirty="0" smtClean="0"/>
              <a:t>?</a:t>
            </a:r>
            <a:endParaRPr lang="tr-TR" sz="16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2590800" y="4343400"/>
            <a:ext cx="3074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I </a:t>
            </a:r>
            <a:r>
              <a:rPr lang="tr-TR" sz="1400" b="1" dirty="0" err="1" smtClean="0"/>
              <a:t>am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calling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for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appointment</a:t>
            </a:r>
            <a:endParaRPr lang="tr-TR" sz="1400" b="1" dirty="0" smtClean="0"/>
          </a:p>
          <a:p>
            <a:r>
              <a:rPr lang="tr-TR" sz="1400" b="1" dirty="0" err="1" smtClean="0"/>
              <a:t>Clarification</a:t>
            </a:r>
            <a:r>
              <a:rPr lang="tr-TR" sz="1400" b="1" dirty="0" smtClean="0"/>
              <a:t>. </a:t>
            </a:r>
            <a:r>
              <a:rPr lang="tr-TR" sz="1400" b="1" dirty="0" err="1" smtClean="0"/>
              <a:t>Will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you</a:t>
            </a:r>
            <a:r>
              <a:rPr lang="tr-TR" sz="1400" b="1" dirty="0" smtClean="0"/>
              <a:t> be </a:t>
            </a:r>
            <a:r>
              <a:rPr lang="tr-TR" sz="1400" b="1" dirty="0" err="1" smtClean="0"/>
              <a:t>here</a:t>
            </a:r>
            <a:r>
              <a:rPr lang="tr-TR" sz="1400" b="1" dirty="0" smtClean="0"/>
              <a:t> at 5 </a:t>
            </a:r>
            <a:r>
              <a:rPr lang="tr-TR" sz="1400" b="1" dirty="0" err="1" smtClean="0"/>
              <a:t>pm</a:t>
            </a:r>
            <a:r>
              <a:rPr lang="tr-TR" sz="1400" b="1" dirty="0" smtClean="0"/>
              <a:t>?</a:t>
            </a:r>
            <a:endParaRPr lang="tr-TR" sz="14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4038600" y="5334000"/>
            <a:ext cx="26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Surely</a:t>
            </a:r>
            <a:r>
              <a:rPr lang="tr-TR" sz="1400" b="1" dirty="0" smtClean="0"/>
              <a:t>,  I </a:t>
            </a:r>
            <a:r>
              <a:rPr lang="tr-TR" sz="1400" b="1" dirty="0" err="1" smtClean="0"/>
              <a:t>will</a:t>
            </a:r>
            <a:r>
              <a:rPr lang="tr-TR" sz="1400" b="1" dirty="0" smtClean="0"/>
              <a:t> be </a:t>
            </a:r>
            <a:r>
              <a:rPr lang="tr-TR" sz="1400" b="1" dirty="0" err="1" smtClean="0"/>
              <a:t>there</a:t>
            </a:r>
            <a:r>
              <a:rPr lang="tr-TR" sz="1400" b="1" dirty="0" smtClean="0"/>
              <a:t>, </a:t>
            </a:r>
            <a:r>
              <a:rPr lang="tr-TR" sz="1400" b="1" dirty="0" err="1" smtClean="0"/>
              <a:t>may</a:t>
            </a:r>
            <a:r>
              <a:rPr lang="tr-TR" sz="1400" b="1" dirty="0" smtClean="0"/>
              <a:t> be a </a:t>
            </a:r>
            <a:r>
              <a:rPr lang="tr-TR" sz="1400" b="1" dirty="0" err="1" smtClean="0"/>
              <a:t>few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minutes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late</a:t>
            </a:r>
            <a:r>
              <a:rPr lang="tr-TR" sz="1400" b="1" dirty="0" smtClean="0"/>
              <a:t>, but I </a:t>
            </a:r>
            <a:r>
              <a:rPr lang="tr-TR" sz="1400" b="1" dirty="0" err="1" smtClean="0"/>
              <a:t>will</a:t>
            </a:r>
            <a:r>
              <a:rPr lang="tr-TR" sz="1400" b="1" dirty="0" smtClean="0"/>
              <a:t>.</a:t>
            </a:r>
            <a:endParaRPr lang="tr-TR" sz="1400" b="1" dirty="0"/>
          </a:p>
        </p:txBody>
      </p:sp>
      <p:sp>
        <p:nvSpPr>
          <p:cNvPr id="7" name="6 Köşeleri Yuvarlanmış Dikdörtgen Belirtme Çizgisi"/>
          <p:cNvSpPr/>
          <p:nvPr/>
        </p:nvSpPr>
        <p:spPr>
          <a:xfrm>
            <a:off x="1905000" y="5943600"/>
            <a:ext cx="2057400" cy="457200"/>
          </a:xfrm>
          <a:prstGeom prst="wedgeRoundRectCallout">
            <a:avLst>
              <a:gd name="adj1" fmla="val -36230"/>
              <a:gd name="adj2" fmla="val -1255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Ok, </a:t>
            </a:r>
            <a:r>
              <a:rPr lang="tr-TR" dirty="0" err="1" smtClean="0">
                <a:solidFill>
                  <a:schemeClr val="tx1"/>
                </a:solidFill>
              </a:rPr>
              <a:t>see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you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then</a:t>
            </a:r>
            <a:r>
              <a:rPr lang="tr-TR" dirty="0" smtClean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87" y="304800"/>
            <a:ext cx="8817426" cy="5562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953000"/>
            <a:ext cx="762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953000"/>
            <a:ext cx="647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953000"/>
            <a:ext cx="638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21" y="304800"/>
            <a:ext cx="8294557" cy="6324600"/>
          </a:xfrm>
          <a:prstGeom prst="rect">
            <a:avLst/>
          </a:prstGeom>
        </p:spPr>
      </p:pic>
      <p:sp>
        <p:nvSpPr>
          <p:cNvPr id="3" name="2 Sağ Ok">
            <a:hlinkClick r:id="rId3" action="ppaction://hlinksldjump"/>
          </p:cNvPr>
          <p:cNvSpPr/>
          <p:nvPr/>
        </p:nvSpPr>
        <p:spPr>
          <a:xfrm>
            <a:off x="7848600" y="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458200" cy="6019800"/>
          </a:xfrm>
          <a:prstGeom prst="rect">
            <a:avLst/>
          </a:prstGeom>
        </p:spPr>
      </p:pic>
      <p:sp>
        <p:nvSpPr>
          <p:cNvPr id="7" name="6 Sol Ok">
            <a:hlinkClick r:id="rId3" action="ppaction://hlinksldjump"/>
          </p:cNvPr>
          <p:cNvSpPr/>
          <p:nvPr/>
        </p:nvSpPr>
        <p:spPr>
          <a:xfrm>
            <a:off x="304800" y="1524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3 Oval"/>
          <p:cNvSpPr/>
          <p:nvPr/>
        </p:nvSpPr>
        <p:spPr>
          <a:xfrm>
            <a:off x="7239000" y="2133600"/>
            <a:ext cx="1143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3429000" y="2895600"/>
            <a:ext cx="2209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3429000" y="3733800"/>
            <a:ext cx="1524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5486400" y="4572000"/>
            <a:ext cx="18288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3505200" y="5410200"/>
            <a:ext cx="2057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386354" cy="5715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152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0480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763000" cy="632460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914400" y="3349823"/>
            <a:ext cx="2409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/>
              <a:t>Shares</a:t>
            </a:r>
            <a:r>
              <a:rPr lang="tr-TR" sz="1400" b="1" dirty="0" smtClean="0"/>
              <a:t> video, </a:t>
            </a:r>
            <a:r>
              <a:rPr lang="tr-TR" sz="1400" b="1" dirty="0" err="1" smtClean="0"/>
              <a:t>photo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and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voice</a:t>
            </a:r>
            <a:endParaRPr lang="tr-TR" sz="14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181600" y="3349823"/>
            <a:ext cx="1469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Takes</a:t>
            </a:r>
            <a:r>
              <a:rPr lang="tr-TR" sz="1400" dirty="0" smtClean="0"/>
              <a:t> </a:t>
            </a:r>
            <a:r>
              <a:rPr lang="tr-TR" sz="1400" dirty="0" err="1" smtClean="0"/>
              <a:t>alot</a:t>
            </a:r>
            <a:r>
              <a:rPr lang="tr-TR" sz="1400" dirty="0" smtClean="0"/>
              <a:t> of time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058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610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7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843"/>
          </a:xfrm>
          <a:prstGeom prst="rect">
            <a:avLst/>
          </a:prstGeom>
        </p:spPr>
      </p:pic>
      <p:pic>
        <p:nvPicPr>
          <p:cNvPr id="3" name="2 Resim" descr="8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8686800" cy="59436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066800" y="2133600"/>
            <a:ext cx="478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/>
              <a:t>Could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you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hold</a:t>
            </a:r>
            <a:r>
              <a:rPr lang="tr-TR" sz="2400" b="1" dirty="0" smtClean="0"/>
              <a:t> on a </a:t>
            </a:r>
            <a:r>
              <a:rPr lang="tr-TR" sz="2400" b="1" dirty="0" err="1" smtClean="0"/>
              <a:t>minute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please</a:t>
            </a:r>
            <a:r>
              <a:rPr lang="tr-TR" b="1" dirty="0" smtClean="0"/>
              <a:t>?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1066800" y="3195935"/>
            <a:ext cx="500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/>
              <a:t>Danny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isn’t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available</a:t>
            </a:r>
            <a:r>
              <a:rPr lang="tr-TR" sz="2400" b="1" dirty="0" smtClean="0"/>
              <a:t> at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moment?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066800" y="4262735"/>
            <a:ext cx="4662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/>
              <a:t>Would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you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like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leave</a:t>
            </a:r>
            <a:r>
              <a:rPr lang="tr-TR" sz="2400" b="1" dirty="0" smtClean="0"/>
              <a:t> a </a:t>
            </a:r>
            <a:r>
              <a:rPr lang="tr-TR" sz="2400" b="1" dirty="0" err="1" smtClean="0"/>
              <a:t>message</a:t>
            </a:r>
            <a:r>
              <a:rPr lang="tr-TR" b="1" dirty="0" smtClean="0"/>
              <a:t>?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1066800" y="5257800"/>
            <a:ext cx="4118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/>
              <a:t>Could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you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repeat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that</a:t>
            </a:r>
            <a:r>
              <a:rPr lang="tr-TR" sz="2400" b="1" dirty="0" smtClean="0"/>
              <a:t> , </a:t>
            </a:r>
            <a:r>
              <a:rPr lang="tr-TR" sz="2400" b="1" dirty="0" err="1" smtClean="0"/>
              <a:t>please</a:t>
            </a:r>
            <a:r>
              <a:rPr lang="tr-TR" b="1" dirty="0" smtClean="0"/>
              <a:t>?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1066800" y="6172200"/>
            <a:ext cx="4787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/>
              <a:t>Could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you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hold</a:t>
            </a:r>
            <a:r>
              <a:rPr lang="tr-TR" sz="2400" b="1" dirty="0" smtClean="0"/>
              <a:t> on a </a:t>
            </a:r>
            <a:r>
              <a:rPr lang="tr-TR" sz="2400" b="1" dirty="0" err="1" smtClean="0"/>
              <a:t>minute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please</a:t>
            </a:r>
            <a:r>
              <a:rPr lang="tr-TR" b="1" dirty="0" smtClean="0"/>
              <a:t>?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45592"/>
            <a:ext cx="4267200" cy="6007608"/>
          </a:xfrm>
          <a:prstGeom prst="rect">
            <a:avLst/>
          </a:prstGeom>
        </p:spPr>
      </p:pic>
      <p:pic>
        <p:nvPicPr>
          <p:cNvPr id="5" name="4 Resim" descr="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76400"/>
            <a:ext cx="4343400" cy="4876800"/>
          </a:xfrm>
          <a:prstGeom prst="rect">
            <a:avLst/>
          </a:prstGeom>
        </p:spPr>
      </p:pic>
      <p:pic>
        <p:nvPicPr>
          <p:cNvPr id="20" name="19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95800"/>
            <a:ext cx="238158" cy="304843"/>
          </a:xfrm>
          <a:prstGeom prst="rect">
            <a:avLst/>
          </a:prstGeom>
        </p:spPr>
      </p:pic>
      <p:pic>
        <p:nvPicPr>
          <p:cNvPr id="21" name="20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715000"/>
            <a:ext cx="238158" cy="304843"/>
          </a:xfrm>
          <a:prstGeom prst="rect">
            <a:avLst/>
          </a:prstGeom>
        </p:spPr>
      </p:pic>
      <p:pic>
        <p:nvPicPr>
          <p:cNvPr id="22" name="21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505200"/>
            <a:ext cx="238158" cy="304843"/>
          </a:xfrm>
          <a:prstGeom prst="rect">
            <a:avLst/>
          </a:prstGeom>
        </p:spPr>
      </p:pic>
      <p:pic>
        <p:nvPicPr>
          <p:cNvPr id="23" name="22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876800"/>
            <a:ext cx="238158" cy="304843"/>
          </a:xfrm>
          <a:prstGeom prst="rect">
            <a:avLst/>
          </a:prstGeom>
        </p:spPr>
      </p:pic>
      <p:pic>
        <p:nvPicPr>
          <p:cNvPr id="24" name="23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943600"/>
            <a:ext cx="238158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4343400" cy="5867400"/>
          </a:xfrm>
          <a:prstGeom prst="rect">
            <a:avLst/>
          </a:prstGeom>
        </p:spPr>
      </p:pic>
      <p:pic>
        <p:nvPicPr>
          <p:cNvPr id="3" name="2 Resim" descr="9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0"/>
            <a:ext cx="4191000" cy="5867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38400"/>
            <a:ext cx="3200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581400"/>
            <a:ext cx="3263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8194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124200"/>
            <a:ext cx="3124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962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7924800" cy="6019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1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460" y="2895600"/>
            <a:ext cx="36341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429000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399" y="3810000"/>
            <a:ext cx="4048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267200"/>
            <a:ext cx="39220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5042"/>
          </a:xfrm>
          <a:prstGeom prst="rect">
            <a:avLst/>
          </a:prstGeom>
        </p:spPr>
      </p:pic>
      <p:sp>
        <p:nvSpPr>
          <p:cNvPr id="3" name="2 Yuvarlatılmış Dikdörtgen"/>
          <p:cNvSpPr/>
          <p:nvPr/>
        </p:nvSpPr>
        <p:spPr>
          <a:xfrm>
            <a:off x="3124200" y="1905000"/>
            <a:ext cx="2971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6477000" y="1295400"/>
            <a:ext cx="1295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7 Resim" descr="9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8610600" cy="586740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3124200" y="1905000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      O               T      A     C      T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200400" y="2286000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              T     E       N     S      I        O     N</a:t>
            </a:r>
            <a:endParaRPr lang="tr-TR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3124200" y="27432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      O      N      N      E              T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124200" y="3048000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H      A       N                     O     N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581400" y="350520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      M     O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200400" y="38862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      I               K              U     P</a:t>
            </a:r>
            <a:endParaRPr lang="tr-TR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3200400" y="4267200"/>
            <a:ext cx="566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      E      E      P               I       N              T              U     C      H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200400" y="502920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      N      G     A      G     E</a:t>
            </a:r>
            <a:endParaRPr lang="tr-TR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3200400" y="5410200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     V      A      I                A      B      L      E</a:t>
            </a:r>
            <a:endParaRPr lang="tr-TR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3200400" y="4648200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      O     L               T       E</a:t>
            </a:r>
            <a:endParaRPr lang="tr-TR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3200400" y="6096000"/>
            <a:ext cx="512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O     N              T       H     E               P      H     O      N     E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43" y="228600"/>
            <a:ext cx="9112779" cy="6400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3200400" cy="30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505200"/>
            <a:ext cx="3581400" cy="39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91000"/>
            <a:ext cx="3276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876800"/>
            <a:ext cx="346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5943600"/>
            <a:ext cx="342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Resim" descr="10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05800" cy="60198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5410200" y="3886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1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5410200" y="4343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2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5410200" y="29718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3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8" name="17 Metin kutusu"/>
          <p:cNvSpPr txBox="1"/>
          <p:nvPr/>
        </p:nvSpPr>
        <p:spPr>
          <a:xfrm>
            <a:off x="5410200" y="3429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4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381000" y="511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81000" y="548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81000" y="4736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381000" y="1447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81000" y="1840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81000" y="106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810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7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81000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8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381000" y="617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04800" y="3276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10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04800" y="3657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11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04800" y="2209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114800" cy="6400800"/>
          </a:xfrm>
          <a:prstGeom prst="rect">
            <a:avLst/>
          </a:prstGeom>
        </p:spPr>
      </p:pic>
      <p:pic>
        <p:nvPicPr>
          <p:cNvPr id="3" name="2 Resim" descr="1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8600"/>
            <a:ext cx="4419600" cy="64008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676400" y="11430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Bağımlılık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1981200" y="1676400"/>
            <a:ext cx="10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Randevu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676400" y="2209800"/>
            <a:ext cx="19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Bulur, hazır, burada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447800" y="2819400"/>
            <a:ext cx="280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Arızalı hat, cızırtılı bozuk hat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600200" y="3352800"/>
            <a:ext cx="2658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(Kapıyı) </a:t>
            </a:r>
            <a:r>
              <a:rPr lang="tr-TR" sz="1400" b="1" dirty="0" err="1" smtClean="0"/>
              <a:t>zolayarak</a:t>
            </a:r>
            <a:r>
              <a:rPr lang="tr-TR" sz="1400" b="1" dirty="0" smtClean="0"/>
              <a:t> bir yere girmek</a:t>
            </a:r>
            <a:endParaRPr lang="tr-TR" sz="14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1600200" y="3886200"/>
            <a:ext cx="86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Soygun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371600" y="4495800"/>
            <a:ext cx="79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Arama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828800" y="5029200"/>
            <a:ext cx="2367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Açıklama, arıtma, aydınlatma</a:t>
            </a:r>
            <a:endParaRPr lang="tr-TR" sz="1400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981200" y="5562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odaklanma</a:t>
            </a:r>
            <a:endParaRPr lang="tr-TR" sz="16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1600200" y="61838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bağlanmak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5638800" y="381000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Dezavantaj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5943600" y="914400"/>
            <a:ext cx="14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İlişki, bağlantı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400800" y="1524000"/>
            <a:ext cx="105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Konuşma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705600" y="2133600"/>
            <a:ext cx="190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Müşteri hizmetleri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5638800" y="2667000"/>
            <a:ext cx="18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Numara çevirmek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5943600" y="3276600"/>
            <a:ext cx="160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Rahatsız etmek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019800" y="3886200"/>
            <a:ext cx="88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Kapı zili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6096000" y="4419600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Nişanlı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5715000" y="5029200"/>
            <a:ext cx="2935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Geliştirmek, evrim geçirmek, yaymak</a:t>
            </a:r>
            <a:endParaRPr lang="tr-TR" sz="1400" b="1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019800" y="5562600"/>
            <a:ext cx="1878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Dahili hat, uzatma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153400" cy="61722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762000" y="533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 smtClean="0"/>
              <a:t>Hello</a:t>
            </a:r>
            <a:r>
              <a:rPr lang="tr-TR" sz="1600" b="1" dirty="0" smtClean="0"/>
              <a:t>, Ali </a:t>
            </a:r>
            <a:r>
              <a:rPr lang="tr-TR" sz="1600" b="1" dirty="0" err="1" smtClean="0"/>
              <a:t>speaking</a:t>
            </a:r>
            <a:r>
              <a:rPr lang="tr-TR" sz="1600" b="1" dirty="0" smtClean="0"/>
              <a:t>. Is Yavuz </a:t>
            </a:r>
            <a:r>
              <a:rPr lang="tr-TR" sz="1600" b="1" dirty="0" err="1" smtClean="0"/>
              <a:t>there</a:t>
            </a:r>
            <a:r>
              <a:rPr lang="tr-TR" sz="1600" b="1" dirty="0" smtClean="0"/>
              <a:t>?</a:t>
            </a:r>
            <a:endParaRPr lang="tr-TR" sz="16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4114800" y="1143000"/>
            <a:ext cx="2299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 smtClean="0"/>
              <a:t>Hi</a:t>
            </a:r>
            <a:r>
              <a:rPr lang="tr-TR" sz="1600" b="1" dirty="0" smtClean="0"/>
              <a:t>, Ali, Yavuz is </a:t>
            </a:r>
            <a:r>
              <a:rPr lang="tr-TR" sz="1600" b="1" dirty="0" err="1" smtClean="0"/>
              <a:t>speaking</a:t>
            </a:r>
            <a:r>
              <a:rPr lang="tr-TR" sz="1600" b="1" dirty="0" smtClean="0"/>
              <a:t>.</a:t>
            </a:r>
            <a:endParaRPr lang="tr-TR" sz="16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85800" y="1676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 smtClean="0"/>
              <a:t>Hello</a:t>
            </a:r>
            <a:r>
              <a:rPr lang="tr-TR" sz="1600" b="1" dirty="0" smtClean="0"/>
              <a:t>, Yavuz. Do </a:t>
            </a:r>
            <a:r>
              <a:rPr lang="tr-TR" sz="1600" b="1" dirty="0" err="1" smtClean="0"/>
              <a:t>you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have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any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plans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for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this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evening</a:t>
            </a:r>
            <a:r>
              <a:rPr lang="tr-TR" sz="1600" b="1" dirty="0" smtClean="0"/>
              <a:t>?</a:t>
            </a:r>
            <a:endParaRPr lang="tr-TR" sz="16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4038600" y="2514600"/>
            <a:ext cx="403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 smtClean="0"/>
              <a:t>Nothing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much</a:t>
            </a:r>
            <a:r>
              <a:rPr lang="tr-TR" sz="1600" b="1" dirty="0" smtClean="0"/>
              <a:t>, I </a:t>
            </a:r>
            <a:r>
              <a:rPr lang="tr-TR" sz="1600" b="1" dirty="0" err="1" smtClean="0"/>
              <a:t>have</a:t>
            </a:r>
            <a:r>
              <a:rPr lang="tr-TR" sz="1600" b="1" dirty="0" smtClean="0"/>
              <a:t> no </a:t>
            </a:r>
            <a:r>
              <a:rPr lang="tr-TR" sz="1600" b="1" dirty="0" err="1" smtClean="0"/>
              <a:t>plans</a:t>
            </a:r>
            <a:r>
              <a:rPr lang="tr-TR" sz="1600" b="1" dirty="0" smtClean="0"/>
              <a:t> at </a:t>
            </a:r>
            <a:r>
              <a:rPr lang="tr-TR" sz="1600" b="1" dirty="0" err="1" smtClean="0"/>
              <a:t>all</a:t>
            </a:r>
            <a:r>
              <a:rPr lang="tr-TR" sz="1600" b="1" dirty="0" smtClean="0"/>
              <a:t>, </a:t>
            </a:r>
            <a:r>
              <a:rPr lang="tr-TR" sz="1600" b="1" dirty="0" err="1" smtClean="0"/>
              <a:t>actually</a:t>
            </a:r>
            <a:r>
              <a:rPr lang="tr-TR" sz="1600" b="1" dirty="0" smtClean="0"/>
              <a:t>.</a:t>
            </a:r>
            <a:endParaRPr lang="tr-TR" sz="16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685800" y="2996625"/>
            <a:ext cx="443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I </a:t>
            </a:r>
            <a:r>
              <a:rPr lang="tr-TR" sz="1600" b="1" dirty="0" err="1" smtClean="0"/>
              <a:t>am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going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to</a:t>
            </a:r>
            <a:r>
              <a:rPr lang="tr-TR" sz="1600" b="1" dirty="0" smtClean="0"/>
              <a:t> Taksim Çiçek Pasajı </a:t>
            </a:r>
            <a:r>
              <a:rPr lang="tr-TR" sz="1600" b="1" dirty="0" err="1" smtClean="0"/>
              <a:t>to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eat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Kokorech</a:t>
            </a:r>
            <a:r>
              <a:rPr lang="tr-TR" sz="1600" b="1" dirty="0" smtClean="0"/>
              <a:t>. </a:t>
            </a:r>
          </a:p>
          <a:p>
            <a:r>
              <a:rPr lang="tr-TR" sz="1600" b="1" dirty="0" err="1" smtClean="0"/>
              <a:t>Would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you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like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to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come</a:t>
            </a:r>
            <a:r>
              <a:rPr lang="tr-TR" sz="1600" b="1" dirty="0" smtClean="0"/>
              <a:t>?</a:t>
            </a:r>
            <a:endParaRPr lang="tr-TR" sz="16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4038600" y="3733800"/>
            <a:ext cx="4353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I </a:t>
            </a:r>
            <a:r>
              <a:rPr lang="tr-TR" sz="1600" b="1" dirty="0" err="1" smtClean="0"/>
              <a:t>sounds</a:t>
            </a:r>
            <a:r>
              <a:rPr lang="tr-TR" sz="1600" b="1" dirty="0" smtClean="0"/>
              <a:t> a </a:t>
            </a:r>
            <a:r>
              <a:rPr lang="tr-TR" sz="1600" b="1" dirty="0" err="1" smtClean="0"/>
              <a:t>good</a:t>
            </a:r>
            <a:r>
              <a:rPr lang="tr-TR" sz="1600" b="1" dirty="0" smtClean="0"/>
              <a:t> idea. </a:t>
            </a:r>
            <a:r>
              <a:rPr lang="tr-TR" sz="1600" b="1" dirty="0" err="1" smtClean="0"/>
              <a:t>Let’s</a:t>
            </a:r>
            <a:r>
              <a:rPr lang="tr-TR" sz="1600" b="1" dirty="0" smtClean="0"/>
              <a:t> do it. </a:t>
            </a:r>
            <a:r>
              <a:rPr lang="tr-TR" sz="1600" b="1" dirty="0" err="1" smtClean="0"/>
              <a:t>When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wil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we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go</a:t>
            </a:r>
            <a:r>
              <a:rPr lang="tr-TR" sz="1600" b="1" dirty="0" smtClean="0"/>
              <a:t> </a:t>
            </a:r>
          </a:p>
          <a:p>
            <a:r>
              <a:rPr lang="tr-TR" sz="1600" b="1" dirty="0" err="1" smtClean="0"/>
              <a:t>there</a:t>
            </a:r>
            <a:r>
              <a:rPr lang="tr-TR" sz="1600" b="1" dirty="0" smtClean="0"/>
              <a:t>?</a:t>
            </a:r>
            <a:endParaRPr lang="tr-TR" sz="16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609600" y="4343400"/>
            <a:ext cx="379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I </a:t>
            </a:r>
            <a:r>
              <a:rPr lang="tr-TR" sz="1600" b="1" dirty="0" err="1" smtClean="0"/>
              <a:t>think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we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will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go</a:t>
            </a:r>
            <a:r>
              <a:rPr lang="tr-TR" sz="1600" b="1" dirty="0" smtClean="0"/>
              <a:t> on </a:t>
            </a:r>
            <a:r>
              <a:rPr lang="tr-TR" sz="1600" b="1" dirty="0" err="1" smtClean="0"/>
              <a:t>the</a:t>
            </a:r>
            <a:r>
              <a:rPr lang="tr-TR" sz="1600" b="1" dirty="0" smtClean="0"/>
              <a:t> 21st of </a:t>
            </a:r>
            <a:r>
              <a:rPr lang="tr-TR" sz="1600" b="1" dirty="0" err="1" smtClean="0"/>
              <a:t>November</a:t>
            </a:r>
            <a:endParaRPr lang="tr-TR" sz="1600" b="1" dirty="0" smtClean="0"/>
          </a:p>
          <a:p>
            <a:r>
              <a:rPr lang="tr-TR" sz="1600" b="1" dirty="0" smtClean="0"/>
              <a:t> at 7 </a:t>
            </a:r>
            <a:r>
              <a:rPr lang="tr-TR" sz="1600" b="1" dirty="0" err="1" smtClean="0"/>
              <a:t>pm</a:t>
            </a:r>
            <a:r>
              <a:rPr lang="tr-TR" sz="1600" b="1" dirty="0" smtClean="0"/>
              <a:t>.</a:t>
            </a:r>
            <a:endParaRPr lang="tr-TR" sz="16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038600" y="5105400"/>
            <a:ext cx="167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Ok, </a:t>
            </a:r>
            <a:r>
              <a:rPr lang="tr-TR" sz="1600" b="1" dirty="0" err="1" smtClean="0"/>
              <a:t>see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you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then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914400" y="5715000"/>
            <a:ext cx="141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 smtClean="0"/>
              <a:t>See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you</a:t>
            </a:r>
            <a:r>
              <a:rPr lang="tr-TR" sz="1600" b="1" dirty="0" smtClean="0"/>
              <a:t>, </a:t>
            </a:r>
            <a:r>
              <a:rPr lang="tr-TR" sz="1600" b="1" dirty="0" err="1" smtClean="0"/>
              <a:t>bye</a:t>
            </a:r>
            <a:r>
              <a:rPr lang="tr-TR" dirty="0" smtClean="0"/>
              <a:t>…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1905000"/>
            <a:ext cx="8458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4 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phone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1 Başlık"/>
          <p:cNvSpPr>
            <a:spLocks noGrp="1"/>
          </p:cNvSpPr>
          <p:nvPr/>
        </p:nvSpPr>
        <p:spPr>
          <a:xfrm>
            <a:off x="685800" y="5334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solidFill>
                  <a:srgbClr val="002060"/>
                </a:solidFill>
              </a:rPr>
              <a:t>Wopenglish</a:t>
            </a:r>
            <a:endParaRPr lang="tr-TR" sz="4000" dirty="0" smtClean="0">
              <a:solidFill>
                <a:srgbClr val="002060"/>
              </a:solidFill>
            </a:endParaRPr>
          </a:p>
          <a:p>
            <a:r>
              <a:rPr lang="tr-TR" sz="3200" smtClean="0">
                <a:solidFill>
                  <a:schemeClr val="accent1">
                    <a:lumMod val="75000"/>
                  </a:schemeClr>
                </a:solidFill>
              </a:rPr>
              <a:t>sundu…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1 Başlık"/>
          <p:cNvSpPr>
            <a:spLocks noGrp="1"/>
          </p:cNvSpPr>
          <p:nvPr/>
        </p:nvSpPr>
        <p:spPr>
          <a:xfrm>
            <a:off x="755576" y="4725144"/>
            <a:ext cx="7772400" cy="16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dirty="0" smtClean="0">
                <a:hlinkClick r:id="rId2"/>
              </a:rPr>
              <a:t>https://wopenglish.com/</a:t>
            </a:r>
            <a:r>
              <a:rPr lang="tr-TR" sz="2000" dirty="0" smtClean="0"/>
              <a:t> – </a:t>
            </a:r>
            <a:r>
              <a:rPr lang="tr-TR" sz="2000" dirty="0" err="1" smtClean="0">
                <a:hlinkClick r:id="rId3"/>
              </a:rPr>
              <a:t>wopenglish</a:t>
            </a:r>
            <a:r>
              <a:rPr lang="tr-TR" sz="2000" dirty="0" smtClean="0">
                <a:hlinkClick r:id="rId3"/>
              </a:rPr>
              <a:t>@</a:t>
            </a:r>
            <a:r>
              <a:rPr lang="tr-TR" sz="2000" dirty="0" err="1" smtClean="0">
                <a:hlinkClick r:id="rId3"/>
              </a:rPr>
              <a:t>gmail</a:t>
            </a:r>
            <a:r>
              <a:rPr lang="tr-TR" sz="2000" dirty="0" smtClean="0">
                <a:hlinkClick r:id="rId3"/>
              </a:rPr>
              <a:t>.com</a:t>
            </a:r>
            <a:endParaRPr lang="tr-TR" sz="2000" dirty="0" smtClean="0"/>
          </a:p>
          <a:p>
            <a:r>
              <a:rPr lang="tr-TR" sz="2400" dirty="0" smtClean="0">
                <a:solidFill>
                  <a:srgbClr val="C00000"/>
                </a:solidFill>
              </a:rPr>
              <a:t>Her tür ve seviye İngilizce dersleriyle 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İstanbul’da hizmetinizdeyiz.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Özel ders için sayfamızdan mesaj atın, dönüş yapalım.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4191000" cy="6248400"/>
          </a:xfrm>
          <a:prstGeom prst="rect">
            <a:avLst/>
          </a:prstGeom>
        </p:spPr>
      </p:pic>
      <p:pic>
        <p:nvPicPr>
          <p:cNvPr id="3" name="2 Resim" descr="11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"/>
            <a:ext cx="4038600" cy="62484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600200" y="914400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Geri dönmek</a:t>
            </a:r>
            <a:endParaRPr lang="tr-TR" sz="16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2286000" y="1447800"/>
            <a:ext cx="1747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Bağlantıda kalmak</a:t>
            </a:r>
            <a:endParaRPr lang="tr-TR" sz="16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1845797" y="2057400"/>
            <a:ext cx="173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Telefonu kapamak</a:t>
            </a:r>
            <a:endParaRPr lang="tr-TR" sz="16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371600" y="2590800"/>
            <a:ext cx="172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Tutmak,kaldırmak</a:t>
            </a:r>
            <a:endParaRPr lang="tr-TR" sz="16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1600200" y="3200400"/>
            <a:ext cx="60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Olay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1295400" y="3733800"/>
            <a:ext cx="135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Telefon hattı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447800" y="4343400"/>
            <a:ext cx="75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Hafıza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00200" y="48768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Mesaj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286000" y="5410200"/>
            <a:ext cx="145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Yanlış anlama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1981200" y="6019800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Belediye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5867400" y="468868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Farkına varmak, not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5867400" y="1066800"/>
            <a:ext cx="3191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Ahizeyi kaldırmak, birini arabayla almak </a:t>
            </a:r>
            <a:endParaRPr lang="tr-TR" sz="1400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867400" y="1600200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Kibar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5715000" y="2133600"/>
            <a:ext cx="88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Avantaj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934200" y="2743200"/>
            <a:ext cx="1585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Telefonu bağlamak</a:t>
            </a:r>
            <a:endParaRPr lang="tr-TR" sz="1400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096000" y="3276600"/>
            <a:ext cx="20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Hız, sürat, çabukluk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248400" y="38100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Yer ayırtma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5791200" y="4419600"/>
            <a:ext cx="110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Zil çalmak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6019800" y="4953000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Güvenlik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5715000" y="5562600"/>
            <a:ext cx="160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Memur, çalışan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1165" y="6032034"/>
            <a:ext cx="169035" cy="216366"/>
          </a:xfrm>
          <a:prstGeom prst="rect">
            <a:avLst/>
          </a:prstGeom>
        </p:spPr>
      </p:pic>
      <p:pic>
        <p:nvPicPr>
          <p:cNvPr id="8" name="7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842" y="4059936"/>
            <a:ext cx="161958" cy="207307"/>
          </a:xfrm>
          <a:prstGeom prst="rect">
            <a:avLst/>
          </a:prstGeom>
        </p:spPr>
      </p:pic>
      <p:pic>
        <p:nvPicPr>
          <p:cNvPr id="9" name="8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8042" y="4038600"/>
            <a:ext cx="161958" cy="207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90445"/>
            <a:ext cx="8153400" cy="4735633"/>
          </a:xfrm>
          <a:prstGeom prst="rect">
            <a:avLst/>
          </a:prstGeom>
        </p:spPr>
      </p:pic>
      <p:pic>
        <p:nvPicPr>
          <p:cNvPr id="5" name="4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2398" y="0"/>
            <a:ext cx="771602" cy="6858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2819400" y="2133600"/>
            <a:ext cx="1210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Faculty</a:t>
            </a:r>
            <a:r>
              <a:rPr lang="tr-TR" sz="1400" b="1" dirty="0" smtClean="0">
                <a:solidFill>
                  <a:srgbClr val="FF0000"/>
                </a:solidFill>
              </a:rPr>
              <a:t> of </a:t>
            </a:r>
            <a:r>
              <a:rPr lang="tr-TR" sz="1400" b="1" dirty="0" err="1" smtClean="0">
                <a:solidFill>
                  <a:srgbClr val="FF0000"/>
                </a:solidFill>
              </a:rPr>
              <a:t>law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819400" y="4267200"/>
            <a:ext cx="1856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Next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Saturday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evening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819400" y="3581400"/>
            <a:ext cx="828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wonders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819400" y="1447800"/>
            <a:ext cx="1916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Alexandra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lives</a:t>
            </a:r>
            <a:r>
              <a:rPr lang="tr-TR" sz="1400" b="1" dirty="0" smtClean="0">
                <a:solidFill>
                  <a:srgbClr val="FF0000"/>
                </a:solidFill>
              </a:rPr>
              <a:t> Antalya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819400" y="2819400"/>
            <a:ext cx="958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And</a:t>
            </a:r>
            <a:r>
              <a:rPr lang="tr-TR" sz="1400" b="1" dirty="0" smtClean="0">
                <a:solidFill>
                  <a:srgbClr val="FF0000"/>
                </a:solidFill>
              </a:rPr>
              <a:t> </a:t>
            </a:r>
            <a:r>
              <a:rPr lang="tr-TR" sz="1400" b="1" dirty="0" err="1" smtClean="0">
                <a:solidFill>
                  <a:srgbClr val="FF0000"/>
                </a:solidFill>
              </a:rPr>
              <a:t>polite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6388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447800" y="4495800"/>
            <a:ext cx="49675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A: </a:t>
            </a:r>
            <a:r>
              <a:rPr lang="tr-TR" dirty="0" err="1" smtClean="0"/>
              <a:t>Hello</a:t>
            </a:r>
            <a:r>
              <a:rPr lang="tr-TR" dirty="0" smtClean="0"/>
              <a:t>, Fehim is </a:t>
            </a:r>
            <a:r>
              <a:rPr lang="tr-TR" dirty="0" err="1" smtClean="0"/>
              <a:t>speaking</a:t>
            </a:r>
            <a:r>
              <a:rPr lang="tr-TR" dirty="0" smtClean="0"/>
              <a:t>./</a:t>
            </a:r>
            <a:r>
              <a:rPr lang="tr-TR" dirty="0" err="1" smtClean="0"/>
              <a:t>This</a:t>
            </a:r>
            <a:r>
              <a:rPr lang="tr-TR" dirty="0" smtClean="0"/>
              <a:t> is Fehim</a:t>
            </a:r>
          </a:p>
          <a:p>
            <a:r>
              <a:rPr lang="tr-TR" dirty="0" err="1" smtClean="0"/>
              <a:t>Who</a:t>
            </a:r>
            <a:r>
              <a:rPr lang="tr-TR" dirty="0" smtClean="0"/>
              <a:t> is </a:t>
            </a:r>
            <a:r>
              <a:rPr lang="tr-TR" dirty="0" err="1" smtClean="0"/>
              <a:t>speaking</a:t>
            </a:r>
            <a:r>
              <a:rPr lang="tr-TR" dirty="0" smtClean="0"/>
              <a:t>/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am</a:t>
            </a:r>
            <a:r>
              <a:rPr lang="tr-TR" dirty="0" smtClean="0"/>
              <a:t> I </a:t>
            </a:r>
            <a:r>
              <a:rPr lang="tr-TR" dirty="0" err="1" smtClean="0"/>
              <a:t>speaking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?</a:t>
            </a:r>
          </a:p>
          <a:p>
            <a:r>
              <a:rPr lang="tr-TR" dirty="0" smtClean="0"/>
              <a:t>B: </a:t>
            </a:r>
            <a:r>
              <a:rPr lang="tr-TR" dirty="0" err="1" smtClean="0"/>
              <a:t>This</a:t>
            </a:r>
            <a:r>
              <a:rPr lang="tr-TR" dirty="0" smtClean="0"/>
              <a:t> is </a:t>
            </a:r>
            <a:r>
              <a:rPr lang="tr-TR" dirty="0" err="1" smtClean="0"/>
              <a:t>Zeliha</a:t>
            </a:r>
            <a:r>
              <a:rPr lang="tr-TR" dirty="0" smtClean="0"/>
              <a:t>. /</a:t>
            </a:r>
            <a:r>
              <a:rPr lang="tr-TR" dirty="0" err="1" smtClean="0"/>
              <a:t>Zeliha</a:t>
            </a:r>
            <a:r>
              <a:rPr lang="tr-TR" dirty="0" smtClean="0"/>
              <a:t> </a:t>
            </a:r>
            <a:r>
              <a:rPr lang="tr-TR" dirty="0" err="1" smtClean="0"/>
              <a:t>speaking</a:t>
            </a:r>
            <a:endParaRPr lang="tr-TR" dirty="0" smtClean="0"/>
          </a:p>
          <a:p>
            <a:r>
              <a:rPr lang="tr-TR" dirty="0" smtClean="0"/>
              <a:t>A: </a:t>
            </a:r>
            <a:r>
              <a:rPr lang="tr-TR" dirty="0" err="1" smtClean="0"/>
              <a:t>Zeliha</a:t>
            </a:r>
            <a:r>
              <a:rPr lang="tr-TR" dirty="0" smtClean="0"/>
              <a:t>, Is Ahmet </a:t>
            </a:r>
            <a:r>
              <a:rPr lang="tr-TR" dirty="0" err="1" smtClean="0"/>
              <a:t>available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office</a:t>
            </a:r>
            <a:r>
              <a:rPr lang="tr-TR" dirty="0" smtClean="0"/>
              <a:t>?</a:t>
            </a:r>
          </a:p>
          <a:p>
            <a:r>
              <a:rPr lang="tr-TR" dirty="0" smtClean="0"/>
              <a:t>B: No, he is </a:t>
            </a:r>
            <a:r>
              <a:rPr lang="tr-TR" dirty="0" err="1" smtClean="0"/>
              <a:t>out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.</a:t>
            </a:r>
          </a:p>
          <a:p>
            <a:r>
              <a:rPr lang="tr-TR" dirty="0" smtClean="0"/>
              <a:t>A: Ok, I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call</a:t>
            </a:r>
            <a:r>
              <a:rPr lang="tr-TR" dirty="0" smtClean="0"/>
              <a:t> </a:t>
            </a:r>
            <a:r>
              <a:rPr lang="tr-TR" dirty="0" err="1" smtClean="0"/>
              <a:t>back</a:t>
            </a:r>
            <a:r>
              <a:rPr lang="tr-TR" dirty="0" smtClean="0"/>
              <a:t> </a:t>
            </a:r>
            <a:r>
              <a:rPr lang="tr-TR" dirty="0" err="1" smtClean="0"/>
              <a:t>later</a:t>
            </a:r>
            <a:r>
              <a:rPr lang="tr-TR" dirty="0" smtClean="0"/>
              <a:t>. </a:t>
            </a:r>
            <a:r>
              <a:rPr lang="tr-TR" dirty="0" err="1" smtClean="0"/>
              <a:t>Please</a:t>
            </a:r>
            <a:r>
              <a:rPr lang="tr-TR" dirty="0" smtClean="0"/>
              <a:t> </a:t>
            </a:r>
            <a:r>
              <a:rPr lang="tr-TR" dirty="0" err="1" smtClean="0"/>
              <a:t>tell</a:t>
            </a:r>
            <a:r>
              <a:rPr lang="tr-TR" dirty="0" smtClean="0"/>
              <a:t> </a:t>
            </a:r>
            <a:r>
              <a:rPr lang="tr-TR" dirty="0" err="1" smtClean="0"/>
              <a:t>him</a:t>
            </a:r>
            <a:r>
              <a:rPr lang="tr-TR" dirty="0" smtClean="0"/>
              <a:t> I </a:t>
            </a:r>
            <a:r>
              <a:rPr lang="tr-TR" dirty="0" err="1" smtClean="0"/>
              <a:t>called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914400" y="1371600"/>
            <a:ext cx="78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Kemal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4038600" y="13716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James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6400800" y="1371600"/>
            <a:ext cx="20994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/>
              <a:t>About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invitation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the</a:t>
            </a:r>
            <a:r>
              <a:rPr lang="tr-TR" sz="1400" b="1" dirty="0" smtClean="0"/>
              <a:t> </a:t>
            </a:r>
          </a:p>
          <a:p>
            <a:r>
              <a:rPr lang="tr-TR" sz="1400" b="1" dirty="0" err="1" smtClean="0"/>
              <a:t>Turkish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Amputee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Football</a:t>
            </a:r>
            <a:endParaRPr lang="tr-TR" sz="1400" b="1" dirty="0" smtClean="0"/>
          </a:p>
          <a:p>
            <a:r>
              <a:rPr lang="tr-TR" sz="1400" b="1" dirty="0" err="1" smtClean="0"/>
              <a:t>Team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match</a:t>
            </a:r>
            <a:endParaRPr lang="tr-T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199"/>
            <a:ext cx="8686800" cy="5029201"/>
          </a:xfrm>
          <a:prstGeom prst="rect">
            <a:avLst/>
          </a:prstGeom>
        </p:spPr>
      </p:pic>
      <p:pic>
        <p:nvPicPr>
          <p:cNvPr id="3" name="2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1842" y="3733800"/>
            <a:ext cx="178593" cy="228600"/>
          </a:xfrm>
          <a:prstGeom prst="rect">
            <a:avLst/>
          </a:prstGeom>
        </p:spPr>
      </p:pic>
      <p:pic>
        <p:nvPicPr>
          <p:cNvPr id="4" name="3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9130" y="2971800"/>
            <a:ext cx="178627" cy="228643"/>
          </a:xfrm>
          <a:prstGeom prst="rect">
            <a:avLst/>
          </a:prstGeom>
        </p:spPr>
      </p:pic>
      <p:pic>
        <p:nvPicPr>
          <p:cNvPr id="5" name="4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09800"/>
            <a:ext cx="169069" cy="216409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9130" y="4495800"/>
            <a:ext cx="178627" cy="228643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5257800"/>
            <a:ext cx="178627" cy="22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566</Words>
  <Application>Microsoft Office PowerPoint</Application>
  <PresentationFormat>Ekran Gösterisi (4:3)</PresentationFormat>
  <Paragraphs>138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www.wopenglish presents</dc:title>
  <dc:creator>World of Private Eng</dc:creator>
  <cp:lastModifiedBy>World of Private Eng</cp:lastModifiedBy>
  <cp:revision>148</cp:revision>
  <dcterms:created xsi:type="dcterms:W3CDTF">2006-08-16T00:00:00Z</dcterms:created>
  <dcterms:modified xsi:type="dcterms:W3CDTF">2019-04-08T00:13:32Z</dcterms:modified>
</cp:coreProperties>
</file>