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2" r:id="rId4"/>
    <p:sldId id="321" r:id="rId5"/>
    <p:sldId id="258" r:id="rId6"/>
    <p:sldId id="259" r:id="rId7"/>
    <p:sldId id="260" r:id="rId8"/>
    <p:sldId id="297" r:id="rId9"/>
    <p:sldId id="261" r:id="rId10"/>
    <p:sldId id="262" r:id="rId11"/>
    <p:sldId id="263" r:id="rId12"/>
    <p:sldId id="264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18" r:id="rId21"/>
    <p:sldId id="306" r:id="rId22"/>
    <p:sldId id="307" r:id="rId23"/>
    <p:sldId id="310" r:id="rId24"/>
    <p:sldId id="309" r:id="rId25"/>
    <p:sldId id="319" r:id="rId26"/>
    <p:sldId id="323" r:id="rId27"/>
    <p:sldId id="325" r:id="rId28"/>
    <p:sldId id="324" r:id="rId29"/>
    <p:sldId id="326" r:id="rId30"/>
    <p:sldId id="327" r:id="rId31"/>
    <p:sldId id="328" r:id="rId32"/>
    <p:sldId id="329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80"/>
    <a:srgbClr val="666633"/>
    <a:srgbClr val="3399FF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openglish@gmail.com" TargetMode="External"/><Relationship Id="rId2" Type="http://schemas.openxmlformats.org/officeDocument/2006/relationships/hyperlink" Target="https://wopenglish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5.4.mp3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" Target="slide26.xml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SWHkH68VnQw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wopenglish@gmail.com" TargetMode="External"/><Relationship Id="rId2" Type="http://schemas.openxmlformats.org/officeDocument/2006/relationships/hyperlink" Target="https://wopenglish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5.1.mp3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81000" y="304800"/>
            <a:ext cx="84582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2018-2019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“8. SINIFLAR”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UNIT 5 </a:t>
            </a:r>
          </a:p>
          <a:p>
            <a:pPr algn="ctr"/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Internet</a:t>
            </a:r>
          </a:p>
          <a:p>
            <a:pPr algn="ctr"/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Gülen Yüz"/>
          <p:cNvSpPr/>
          <p:nvPr/>
        </p:nvSpPr>
        <p:spPr>
          <a:xfrm>
            <a:off x="1219200" y="38862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Gülen Yüz"/>
          <p:cNvSpPr/>
          <p:nvPr/>
        </p:nvSpPr>
        <p:spPr>
          <a:xfrm>
            <a:off x="7086600" y="38862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4191000" y="44196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762000" y="5105400"/>
            <a:ext cx="769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 err="1" smtClean="0"/>
              <a:t>Wopenglish</a:t>
            </a:r>
            <a:r>
              <a:rPr lang="tr-TR" sz="4000" dirty="0" smtClean="0"/>
              <a:t> </a:t>
            </a:r>
          </a:p>
          <a:p>
            <a:pPr algn="ctr"/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GURURLA </a:t>
            </a: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SUNAR…</a:t>
            </a:r>
          </a:p>
          <a:p>
            <a:pPr algn="ctr"/>
            <a:r>
              <a:rPr lang="tr-TR" dirty="0" smtClean="0">
                <a:hlinkClick r:id="rId2"/>
              </a:rPr>
              <a:t>https://wopenglish.com/</a:t>
            </a:r>
            <a:r>
              <a:rPr lang="tr-TR" dirty="0" smtClean="0"/>
              <a:t> –</a:t>
            </a:r>
            <a:r>
              <a:rPr lang="tr-TR" dirty="0" err="1" smtClean="0">
                <a:hlinkClick r:id="rId3"/>
              </a:rPr>
              <a:t>wopenglish</a:t>
            </a:r>
            <a:r>
              <a:rPr lang="tr-TR" dirty="0" smtClean="0">
                <a:hlinkClick r:id="rId3"/>
              </a:rPr>
              <a:t>@</a:t>
            </a:r>
            <a:r>
              <a:rPr lang="tr-TR" dirty="0" err="1" smtClean="0">
                <a:hlinkClick r:id="rId3"/>
              </a:rPr>
              <a:t>gmail</a:t>
            </a:r>
            <a:r>
              <a:rPr lang="tr-TR" dirty="0" smtClean="0">
                <a:hlinkClick r:id="rId3"/>
              </a:rPr>
              <a:t>.com</a:t>
            </a:r>
            <a:endParaRPr lang="tr-T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382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82000" cy="5925627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1143000" y="1447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D</a:t>
            </a:r>
            <a:endParaRPr lang="tr-TR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3352800" y="145946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B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1219200" y="2526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E</a:t>
            </a:r>
            <a:endParaRPr lang="tr-TR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3203514" y="2438400"/>
            <a:ext cx="30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C</a:t>
            </a:r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1143000" y="351686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A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004" y="304801"/>
            <a:ext cx="8473196" cy="62484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3200400" y="3962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2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3200400" y="3505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5</a:t>
            </a:r>
            <a:endParaRPr lang="tr-TR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3200400" y="2971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4</a:t>
            </a:r>
            <a:endParaRPr lang="tr-TR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3200400" y="586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3</a:t>
            </a:r>
            <a:endParaRPr lang="tr-TR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3200400" y="4419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1</a:t>
            </a:r>
            <a:endParaRPr lang="tr-TR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3200400" y="541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6</a:t>
            </a:r>
            <a:endParaRPr lang="tr-TR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3200400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7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653" y="533400"/>
            <a:ext cx="8618694" cy="5867400"/>
          </a:xfrm>
          <a:prstGeom prst="rect">
            <a:avLst/>
          </a:prstGeom>
        </p:spPr>
      </p:pic>
      <p:pic>
        <p:nvPicPr>
          <p:cNvPr id="4" name="3 Resim" descr="30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1571" y="0"/>
            <a:ext cx="782430" cy="762000"/>
          </a:xfrm>
          <a:prstGeom prst="rect">
            <a:avLst/>
          </a:prstGeom>
        </p:spPr>
      </p:pic>
      <p:pic>
        <p:nvPicPr>
          <p:cNvPr id="6" name="5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0"/>
            <a:ext cx="228600" cy="292609"/>
          </a:xfrm>
          <a:prstGeom prst="rect">
            <a:avLst/>
          </a:prstGeom>
        </p:spPr>
      </p:pic>
      <p:pic>
        <p:nvPicPr>
          <p:cNvPr id="7" name="6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0"/>
            <a:ext cx="238158" cy="304843"/>
          </a:xfrm>
          <a:prstGeom prst="rect">
            <a:avLst/>
          </a:prstGeom>
        </p:spPr>
      </p:pic>
      <p:pic>
        <p:nvPicPr>
          <p:cNvPr id="9" name="8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0"/>
            <a:ext cx="238158" cy="304843"/>
          </a:xfrm>
          <a:prstGeom prst="rect">
            <a:avLst/>
          </a:prstGeom>
        </p:spPr>
      </p:pic>
      <p:pic>
        <p:nvPicPr>
          <p:cNvPr id="10" name="9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0"/>
            <a:ext cx="238125" cy="304800"/>
          </a:xfrm>
          <a:prstGeom prst="rect">
            <a:avLst/>
          </a:prstGeom>
        </p:spPr>
      </p:pic>
      <p:pic>
        <p:nvPicPr>
          <p:cNvPr id="11" name="10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0"/>
            <a:ext cx="238158" cy="304843"/>
          </a:xfrm>
          <a:prstGeom prst="rect">
            <a:avLst/>
          </a:prstGeom>
        </p:spPr>
      </p:pic>
      <p:pic>
        <p:nvPicPr>
          <p:cNvPr id="12" name="11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0"/>
            <a:ext cx="238158" cy="304843"/>
          </a:xfrm>
          <a:prstGeom prst="rect">
            <a:avLst/>
          </a:prstGeom>
        </p:spPr>
      </p:pic>
      <p:sp>
        <p:nvSpPr>
          <p:cNvPr id="13" name="12 Yuvarlatılmış Dikdörtgen"/>
          <p:cNvSpPr/>
          <p:nvPr/>
        </p:nvSpPr>
        <p:spPr>
          <a:xfrm>
            <a:off x="838200" y="1752600"/>
            <a:ext cx="6096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Yuvarlatılmış Dikdörtgen"/>
          <p:cNvSpPr/>
          <p:nvPr/>
        </p:nvSpPr>
        <p:spPr>
          <a:xfrm>
            <a:off x="1447800" y="2819400"/>
            <a:ext cx="7620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Yuvarlatılmış Dikdörtgen"/>
          <p:cNvSpPr/>
          <p:nvPr/>
        </p:nvSpPr>
        <p:spPr>
          <a:xfrm>
            <a:off x="1676400" y="3352800"/>
            <a:ext cx="13716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Yuvarlatılmış Dikdörtgen"/>
          <p:cNvSpPr/>
          <p:nvPr/>
        </p:nvSpPr>
        <p:spPr>
          <a:xfrm>
            <a:off x="838200" y="3581400"/>
            <a:ext cx="8382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Yuvarlatılmış Dikdörtgen"/>
          <p:cNvSpPr/>
          <p:nvPr/>
        </p:nvSpPr>
        <p:spPr>
          <a:xfrm>
            <a:off x="2895600" y="4114800"/>
            <a:ext cx="7620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Yuvarlatılmış Dikdörtgen"/>
          <p:cNvSpPr/>
          <p:nvPr/>
        </p:nvSpPr>
        <p:spPr>
          <a:xfrm>
            <a:off x="2057400" y="4876800"/>
            <a:ext cx="9144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Yuvarlatılmış Dikdörtgen"/>
          <p:cNvSpPr/>
          <p:nvPr/>
        </p:nvSpPr>
        <p:spPr>
          <a:xfrm>
            <a:off x="1905000" y="5638800"/>
            <a:ext cx="7620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8382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351897" cy="60198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914400" y="4038600"/>
            <a:ext cx="173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Connect</a:t>
            </a:r>
            <a:r>
              <a:rPr lang="tr-TR" b="1" dirty="0" smtClean="0"/>
              <a:t> </a:t>
            </a:r>
            <a:r>
              <a:rPr lang="tr-TR" b="1" dirty="0" err="1" smtClean="0"/>
              <a:t>friends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err="1" smtClean="0"/>
              <a:t>virtually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6477000" y="3962400"/>
            <a:ext cx="194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Log</a:t>
            </a:r>
            <a:r>
              <a:rPr lang="tr-TR" b="1" dirty="0" smtClean="0"/>
              <a:t> in </a:t>
            </a:r>
            <a:r>
              <a:rPr lang="tr-TR" b="1" dirty="0" err="1" smtClean="0"/>
              <a:t>the</a:t>
            </a:r>
            <a:r>
              <a:rPr lang="tr-TR" b="1" dirty="0" smtClean="0"/>
              <a:t> internet</a:t>
            </a:r>
            <a:endParaRPr lang="tr-TR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838200" y="5486400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Use</a:t>
            </a:r>
            <a:r>
              <a:rPr lang="tr-TR" b="1" dirty="0" smtClean="0"/>
              <a:t> </a:t>
            </a:r>
            <a:r>
              <a:rPr lang="tr-TR" b="1" dirty="0" err="1" smtClean="0"/>
              <a:t>Social</a:t>
            </a:r>
            <a:r>
              <a:rPr lang="tr-TR" b="1" dirty="0" smtClean="0"/>
              <a:t> </a:t>
            </a:r>
            <a:r>
              <a:rPr lang="tr-TR" b="1" dirty="0" err="1" smtClean="0"/>
              <a:t>media</a:t>
            </a:r>
            <a:endParaRPr lang="tr-TR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6400800" y="5486400"/>
            <a:ext cx="1795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Send</a:t>
            </a:r>
            <a:r>
              <a:rPr lang="tr-TR" b="1" dirty="0" smtClean="0"/>
              <a:t> </a:t>
            </a:r>
            <a:r>
              <a:rPr lang="tr-TR" b="1" dirty="0" err="1" smtClean="0"/>
              <a:t>emails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err="1" smtClean="0"/>
              <a:t>messages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089" y="381000"/>
            <a:ext cx="8276189" cy="6172200"/>
          </a:xfrm>
          <a:prstGeom prst="rect">
            <a:avLst/>
          </a:prstGeom>
        </p:spPr>
      </p:pic>
      <p:sp>
        <p:nvSpPr>
          <p:cNvPr id="3" name="2 Sağ Ok">
            <a:hlinkClick r:id="rId3" action="ppaction://hlinksldjump"/>
          </p:cNvPr>
          <p:cNvSpPr/>
          <p:nvPr/>
        </p:nvSpPr>
        <p:spPr>
          <a:xfrm>
            <a:off x="7848600" y="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828800" y="4171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1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524000" y="1447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2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191000" y="40194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3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6781800" y="3962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4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7086600" y="1447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5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4267200" y="15240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6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ol Ok">
            <a:hlinkClick r:id="rId2" action="ppaction://hlinksldjump"/>
          </p:cNvPr>
          <p:cNvSpPr/>
          <p:nvPr/>
        </p:nvSpPr>
        <p:spPr>
          <a:xfrm>
            <a:off x="228600" y="76200"/>
            <a:ext cx="762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610600" cy="6019800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6934200" y="1905000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3300"/>
                </a:solidFill>
              </a:rPr>
              <a:t>the</a:t>
            </a:r>
            <a:r>
              <a:rPr lang="tr-TR" b="1" dirty="0" smtClean="0">
                <a:solidFill>
                  <a:srgbClr val="FF3300"/>
                </a:solidFill>
              </a:rPr>
              <a:t> </a:t>
            </a:r>
            <a:r>
              <a:rPr lang="tr-TR" b="1" dirty="0" err="1" smtClean="0">
                <a:solidFill>
                  <a:srgbClr val="FF3300"/>
                </a:solidFill>
              </a:rPr>
              <a:t>sign</a:t>
            </a:r>
            <a:r>
              <a:rPr lang="tr-TR" b="1" dirty="0" smtClean="0">
                <a:solidFill>
                  <a:srgbClr val="FF3300"/>
                </a:solidFill>
              </a:rPr>
              <a:t> “@”</a:t>
            </a:r>
            <a:endParaRPr lang="tr-TR" b="1" dirty="0">
              <a:solidFill>
                <a:srgbClr val="FF33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600200" y="2438400"/>
            <a:ext cx="237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3300"/>
                </a:solidFill>
              </a:rPr>
              <a:t>an  </a:t>
            </a:r>
            <a:r>
              <a:rPr lang="tr-TR" b="1" dirty="0" err="1" smtClean="0">
                <a:solidFill>
                  <a:srgbClr val="FF3300"/>
                </a:solidFill>
              </a:rPr>
              <a:t>american</a:t>
            </a:r>
            <a:r>
              <a:rPr lang="tr-TR" b="1" dirty="0" smtClean="0">
                <a:solidFill>
                  <a:srgbClr val="FF3300"/>
                </a:solidFill>
              </a:rPr>
              <a:t> </a:t>
            </a:r>
            <a:r>
              <a:rPr lang="tr-TR" b="1" dirty="0" err="1" smtClean="0">
                <a:solidFill>
                  <a:srgbClr val="FF3300"/>
                </a:solidFill>
              </a:rPr>
              <a:t>journalist</a:t>
            </a:r>
            <a:endParaRPr lang="tr-TR" b="1" dirty="0">
              <a:solidFill>
                <a:srgbClr val="FF330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609600" y="3200400"/>
            <a:ext cx="216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3300"/>
                </a:solidFill>
              </a:rPr>
              <a:t>In</a:t>
            </a:r>
            <a:r>
              <a:rPr lang="tr-TR" b="1" dirty="0" smtClean="0">
                <a:solidFill>
                  <a:srgbClr val="FF3300"/>
                </a:solidFill>
              </a:rPr>
              <a:t> 1993, Don </a:t>
            </a:r>
            <a:r>
              <a:rPr lang="tr-TR" b="1" dirty="0" err="1" smtClean="0">
                <a:solidFill>
                  <a:srgbClr val="FF3300"/>
                </a:solidFill>
              </a:rPr>
              <a:t>Gordon</a:t>
            </a:r>
            <a:endParaRPr lang="tr-TR" b="1" dirty="0">
              <a:solidFill>
                <a:srgbClr val="FF3300"/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762000" y="396240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3300"/>
                </a:solidFill>
              </a:rPr>
              <a:t>Bob Thomas</a:t>
            </a:r>
            <a:endParaRPr lang="tr-TR" b="1" dirty="0">
              <a:solidFill>
                <a:srgbClr val="FF3300"/>
              </a:solidFill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1066800" y="4648200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3300"/>
                </a:solidFill>
              </a:rPr>
              <a:t>In</a:t>
            </a:r>
            <a:r>
              <a:rPr lang="tr-TR" b="1" dirty="0" smtClean="0">
                <a:solidFill>
                  <a:srgbClr val="FF3300"/>
                </a:solidFill>
              </a:rPr>
              <a:t> 1978 ,</a:t>
            </a:r>
            <a:endParaRPr lang="tr-TR" b="1" dirty="0">
              <a:solidFill>
                <a:srgbClr val="FF3300"/>
              </a:solidFill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5486400" y="54102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3300"/>
                </a:solidFill>
              </a:rPr>
              <a:t>in 1980</a:t>
            </a:r>
            <a:endParaRPr lang="tr-TR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pic>
        <p:nvPicPr>
          <p:cNvPr id="7" name="6 Resim" descr="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685800"/>
            <a:ext cx="4029638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85344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058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6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7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868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7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46843"/>
          </a:xfrm>
          <a:prstGeom prst="rect">
            <a:avLst/>
          </a:prstGeom>
        </p:spPr>
      </p:pic>
      <p:pic>
        <p:nvPicPr>
          <p:cNvPr id="10" name="9 Resim" descr="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914400"/>
            <a:ext cx="85344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133600"/>
            <a:ext cx="13811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667000"/>
            <a:ext cx="1885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276600"/>
            <a:ext cx="1981200" cy="33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5334000"/>
            <a:ext cx="1828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42672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4800600"/>
            <a:ext cx="1905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58674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71800" y="3810000"/>
            <a:ext cx="1981200" cy="3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27 Yuvarlatılmış Dikdörtgen"/>
          <p:cNvSpPr/>
          <p:nvPr/>
        </p:nvSpPr>
        <p:spPr>
          <a:xfrm>
            <a:off x="5029200" y="4800600"/>
            <a:ext cx="32766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35 Yuvarlatılmış Dikdörtgen"/>
          <p:cNvSpPr/>
          <p:nvPr/>
        </p:nvSpPr>
        <p:spPr>
          <a:xfrm>
            <a:off x="5029200" y="3200400"/>
            <a:ext cx="32766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Yuvarlatılmış Dikdörtgen"/>
          <p:cNvSpPr/>
          <p:nvPr/>
        </p:nvSpPr>
        <p:spPr>
          <a:xfrm>
            <a:off x="5029200" y="4267200"/>
            <a:ext cx="32766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37 Yuvarlatılmış Dikdörtgen"/>
          <p:cNvSpPr/>
          <p:nvPr/>
        </p:nvSpPr>
        <p:spPr>
          <a:xfrm>
            <a:off x="5029200" y="5334000"/>
            <a:ext cx="32766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38 Yuvarlatılmış Dikdörtgen"/>
          <p:cNvSpPr/>
          <p:nvPr/>
        </p:nvSpPr>
        <p:spPr>
          <a:xfrm>
            <a:off x="5029200" y="5867400"/>
            <a:ext cx="32766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39 Yuvarlatılmış Dikdörtgen"/>
          <p:cNvSpPr/>
          <p:nvPr/>
        </p:nvSpPr>
        <p:spPr>
          <a:xfrm>
            <a:off x="5029200" y="2133600"/>
            <a:ext cx="32766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40 Yuvarlatılmış Dikdörtgen"/>
          <p:cNvSpPr/>
          <p:nvPr/>
        </p:nvSpPr>
        <p:spPr>
          <a:xfrm>
            <a:off x="5029200" y="3733800"/>
            <a:ext cx="32766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Yuvarlatılmış Dikdörtgen"/>
          <p:cNvSpPr/>
          <p:nvPr/>
        </p:nvSpPr>
        <p:spPr>
          <a:xfrm>
            <a:off x="5029200" y="2667000"/>
            <a:ext cx="32766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8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3886200" cy="6553200"/>
          </a:xfrm>
          <a:prstGeom prst="rect">
            <a:avLst/>
          </a:prstGeom>
        </p:spPr>
      </p:pic>
      <p:pic>
        <p:nvPicPr>
          <p:cNvPr id="9" name="8 Resim" descr="23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52400"/>
            <a:ext cx="4876800" cy="6553200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8534400" y="4572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F</a:t>
            </a:r>
            <a:endParaRPr lang="tr-TR" sz="2400" b="1" dirty="0">
              <a:solidFill>
                <a:srgbClr val="FF33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8534400" y="1595735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T</a:t>
            </a:r>
            <a:endParaRPr lang="tr-TR" sz="2400" b="1" dirty="0">
              <a:solidFill>
                <a:srgbClr val="FF33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8534400" y="2743200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T</a:t>
            </a:r>
            <a:endParaRPr lang="tr-TR" sz="2400" b="1" dirty="0">
              <a:solidFill>
                <a:srgbClr val="FF33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8534400" y="38862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F</a:t>
            </a:r>
            <a:endParaRPr lang="tr-TR" sz="2400" b="1" dirty="0">
              <a:solidFill>
                <a:srgbClr val="FF330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8534400" y="5181600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T</a:t>
            </a:r>
            <a:endParaRPr lang="tr-TR" sz="2400" b="1" dirty="0">
              <a:solidFill>
                <a:srgbClr val="FF33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8534400" y="60198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F</a:t>
            </a:r>
            <a:endParaRPr lang="tr-TR" sz="2400" b="1" dirty="0">
              <a:solidFill>
                <a:srgbClr val="FF3300"/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4572000" y="6324600"/>
            <a:ext cx="432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3300"/>
                </a:solidFill>
              </a:rPr>
              <a:t>It</a:t>
            </a:r>
            <a:r>
              <a:rPr lang="tr-TR" dirty="0" smtClean="0">
                <a:solidFill>
                  <a:srgbClr val="FF3300"/>
                </a:solidFill>
              </a:rPr>
              <a:t> is </a:t>
            </a:r>
            <a:r>
              <a:rPr lang="tr-TR" dirty="0" err="1" smtClean="0">
                <a:solidFill>
                  <a:srgbClr val="FF3300"/>
                </a:solidFill>
              </a:rPr>
              <a:t>about</a:t>
            </a:r>
            <a:r>
              <a:rPr lang="tr-TR" dirty="0" smtClean="0">
                <a:solidFill>
                  <a:srgbClr val="FF3300"/>
                </a:solidFill>
              </a:rPr>
              <a:t> </a:t>
            </a:r>
            <a:r>
              <a:rPr lang="tr-TR" dirty="0" err="1" smtClean="0">
                <a:solidFill>
                  <a:srgbClr val="FF3300"/>
                </a:solidFill>
              </a:rPr>
              <a:t>inviting</a:t>
            </a:r>
            <a:r>
              <a:rPr lang="tr-TR" dirty="0" smtClean="0">
                <a:solidFill>
                  <a:srgbClr val="FF3300"/>
                </a:solidFill>
              </a:rPr>
              <a:t> </a:t>
            </a:r>
            <a:r>
              <a:rPr lang="tr-TR" dirty="0" err="1" smtClean="0">
                <a:solidFill>
                  <a:srgbClr val="FF3300"/>
                </a:solidFill>
              </a:rPr>
              <a:t>sts</a:t>
            </a:r>
            <a:r>
              <a:rPr lang="tr-TR" dirty="0" smtClean="0">
                <a:solidFill>
                  <a:srgbClr val="FF3300"/>
                </a:solidFill>
              </a:rPr>
              <a:t> </a:t>
            </a:r>
            <a:r>
              <a:rPr lang="tr-TR" dirty="0" err="1" smtClean="0">
                <a:solidFill>
                  <a:srgbClr val="FF3300"/>
                </a:solidFill>
              </a:rPr>
              <a:t>doing</a:t>
            </a:r>
            <a:r>
              <a:rPr lang="tr-TR" dirty="0" smtClean="0">
                <a:solidFill>
                  <a:srgbClr val="FF3300"/>
                </a:solidFill>
              </a:rPr>
              <a:t> online </a:t>
            </a:r>
            <a:r>
              <a:rPr lang="tr-TR" dirty="0" err="1" smtClean="0">
                <a:solidFill>
                  <a:srgbClr val="FF3300"/>
                </a:solidFill>
              </a:rPr>
              <a:t>activities</a:t>
            </a:r>
            <a:r>
              <a:rPr lang="tr-TR" dirty="0" smtClean="0">
                <a:solidFill>
                  <a:srgbClr val="FF3300"/>
                </a:solidFill>
              </a:rPr>
              <a:t> </a:t>
            </a:r>
            <a:endParaRPr lang="tr-TR" dirty="0">
              <a:solidFill>
                <a:srgbClr val="FF3300"/>
              </a:solidFill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349419" y="4812268"/>
            <a:ext cx="441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3300"/>
                </a:solidFill>
              </a:rPr>
              <a:t>Almost</a:t>
            </a:r>
            <a:r>
              <a:rPr lang="tr-TR" dirty="0" smtClean="0">
                <a:solidFill>
                  <a:srgbClr val="FF3300"/>
                </a:solidFill>
              </a:rPr>
              <a:t> </a:t>
            </a:r>
            <a:r>
              <a:rPr lang="tr-TR" dirty="0" err="1" smtClean="0">
                <a:solidFill>
                  <a:srgbClr val="FF3300"/>
                </a:solidFill>
              </a:rPr>
              <a:t>all</a:t>
            </a:r>
            <a:r>
              <a:rPr lang="tr-TR" dirty="0" smtClean="0">
                <a:solidFill>
                  <a:srgbClr val="FF3300"/>
                </a:solidFill>
              </a:rPr>
              <a:t> </a:t>
            </a:r>
            <a:r>
              <a:rPr lang="tr-TR" dirty="0" err="1" smtClean="0">
                <a:solidFill>
                  <a:srgbClr val="FF3300"/>
                </a:solidFill>
              </a:rPr>
              <a:t>students</a:t>
            </a:r>
            <a:r>
              <a:rPr lang="tr-TR" dirty="0" smtClean="0">
                <a:solidFill>
                  <a:srgbClr val="FF3300"/>
                </a:solidFill>
              </a:rPr>
              <a:t> </a:t>
            </a:r>
            <a:r>
              <a:rPr lang="tr-TR" dirty="0" err="1" smtClean="0">
                <a:solidFill>
                  <a:srgbClr val="FF3300"/>
                </a:solidFill>
              </a:rPr>
              <a:t>accept</a:t>
            </a:r>
            <a:r>
              <a:rPr lang="tr-TR" dirty="0" smtClean="0">
                <a:solidFill>
                  <a:srgbClr val="FF3300"/>
                </a:solidFill>
              </a:rPr>
              <a:t> </a:t>
            </a:r>
            <a:r>
              <a:rPr lang="tr-TR" dirty="0" err="1" smtClean="0">
                <a:solidFill>
                  <a:srgbClr val="FF3300"/>
                </a:solidFill>
              </a:rPr>
              <a:t>subscribing</a:t>
            </a:r>
            <a:r>
              <a:rPr lang="tr-TR" dirty="0" smtClean="0">
                <a:solidFill>
                  <a:srgbClr val="FF3300"/>
                </a:solidFill>
              </a:rPr>
              <a:t> a </a:t>
            </a:r>
            <a:r>
              <a:rPr lang="tr-TR" dirty="0" err="1" smtClean="0">
                <a:solidFill>
                  <a:srgbClr val="FF3300"/>
                </a:solidFill>
              </a:rPr>
              <a:t>vlog</a:t>
            </a:r>
            <a:endParaRPr lang="tr-TR" dirty="0">
              <a:solidFill>
                <a:srgbClr val="FF3300"/>
              </a:solidFill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4495800" y="1295400"/>
            <a:ext cx="406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3300"/>
                </a:solidFill>
              </a:rPr>
              <a:t>All</a:t>
            </a:r>
            <a:r>
              <a:rPr lang="tr-TR" dirty="0" smtClean="0">
                <a:solidFill>
                  <a:srgbClr val="FF3300"/>
                </a:solidFill>
              </a:rPr>
              <a:t> </a:t>
            </a:r>
            <a:r>
              <a:rPr lang="tr-TR" dirty="0" err="1" smtClean="0">
                <a:solidFill>
                  <a:srgbClr val="FF3300"/>
                </a:solidFill>
              </a:rPr>
              <a:t>students</a:t>
            </a:r>
            <a:r>
              <a:rPr lang="tr-TR" dirty="0" smtClean="0">
                <a:solidFill>
                  <a:srgbClr val="FF3300"/>
                </a:solidFill>
              </a:rPr>
              <a:t> </a:t>
            </a:r>
            <a:r>
              <a:rPr lang="tr-TR" dirty="0" err="1" smtClean="0">
                <a:solidFill>
                  <a:srgbClr val="FF3300"/>
                </a:solidFill>
              </a:rPr>
              <a:t>accept</a:t>
            </a:r>
            <a:r>
              <a:rPr lang="tr-TR" dirty="0" smtClean="0">
                <a:solidFill>
                  <a:srgbClr val="FF3300"/>
                </a:solidFill>
              </a:rPr>
              <a:t> </a:t>
            </a:r>
            <a:r>
              <a:rPr lang="tr-TR" dirty="0" err="1" smtClean="0">
                <a:solidFill>
                  <a:srgbClr val="FF3300"/>
                </a:solidFill>
              </a:rPr>
              <a:t>doing</a:t>
            </a:r>
            <a:r>
              <a:rPr lang="tr-TR" dirty="0" smtClean="0">
                <a:solidFill>
                  <a:srgbClr val="FF3300"/>
                </a:solidFill>
              </a:rPr>
              <a:t> online </a:t>
            </a:r>
            <a:r>
              <a:rPr lang="tr-TR" dirty="0" err="1" smtClean="0">
                <a:solidFill>
                  <a:srgbClr val="FF3300"/>
                </a:solidFill>
              </a:rPr>
              <a:t>activities</a:t>
            </a:r>
            <a:endParaRPr lang="tr-TR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Resim" descr="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038600" cy="6324600"/>
          </a:xfrm>
          <a:prstGeom prst="rect">
            <a:avLst/>
          </a:prstGeom>
        </p:spPr>
      </p:pic>
      <p:pic>
        <p:nvPicPr>
          <p:cNvPr id="10" name="9 Resim" descr="25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28600"/>
            <a:ext cx="4495800" cy="3352800"/>
          </a:xfrm>
          <a:prstGeom prst="rect">
            <a:avLst/>
          </a:prstGeom>
        </p:spPr>
      </p:pic>
      <p:pic>
        <p:nvPicPr>
          <p:cNvPr id="11" name="10 Resim" descr="25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657600"/>
            <a:ext cx="4495800" cy="2895600"/>
          </a:xfrm>
          <a:prstGeom prst="rect">
            <a:avLst/>
          </a:prstGeom>
        </p:spPr>
      </p:pic>
      <p:sp>
        <p:nvSpPr>
          <p:cNvPr id="13" name="12 Metin kutusu"/>
          <p:cNvSpPr txBox="1"/>
          <p:nvPr/>
        </p:nvSpPr>
        <p:spPr>
          <a:xfrm>
            <a:off x="712216" y="2662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X</a:t>
            </a:r>
            <a:endParaRPr lang="tr-TR" sz="2400" b="1" dirty="0">
              <a:solidFill>
                <a:srgbClr val="FF3300"/>
              </a:solidFill>
            </a:endParaRPr>
          </a:p>
        </p:txBody>
      </p:sp>
      <p:pic>
        <p:nvPicPr>
          <p:cNvPr id="14" name="13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200400"/>
            <a:ext cx="228600" cy="292609"/>
          </a:xfrm>
          <a:prstGeom prst="rect">
            <a:avLst/>
          </a:prstGeom>
        </p:spPr>
      </p:pic>
      <p:pic>
        <p:nvPicPr>
          <p:cNvPr id="15" name="14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810000"/>
            <a:ext cx="228600" cy="292609"/>
          </a:xfrm>
          <a:prstGeom prst="rect">
            <a:avLst/>
          </a:prstGeom>
        </p:spPr>
      </p:pic>
      <p:pic>
        <p:nvPicPr>
          <p:cNvPr id="16" name="15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10200"/>
            <a:ext cx="228600" cy="292609"/>
          </a:xfrm>
          <a:prstGeom prst="rect">
            <a:avLst/>
          </a:prstGeom>
        </p:spPr>
      </p:pic>
      <p:sp>
        <p:nvSpPr>
          <p:cNvPr id="17" name="16 Metin kutusu"/>
          <p:cNvSpPr txBox="1"/>
          <p:nvPr/>
        </p:nvSpPr>
        <p:spPr>
          <a:xfrm>
            <a:off x="712216" y="4343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X</a:t>
            </a:r>
            <a:endParaRPr lang="tr-TR" sz="2400" b="1" dirty="0">
              <a:solidFill>
                <a:srgbClr val="FF3300"/>
              </a:solidFill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712216" y="48006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X</a:t>
            </a:r>
            <a:endParaRPr lang="tr-TR" sz="2400" b="1" dirty="0">
              <a:solidFill>
                <a:srgbClr val="FF3300"/>
              </a:solidFill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4572000" y="6019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1</a:t>
            </a:r>
            <a:endParaRPr lang="tr-TR" sz="2400" b="1" dirty="0">
              <a:solidFill>
                <a:srgbClr val="FF3300"/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4572000" y="5181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5</a:t>
            </a:r>
            <a:endParaRPr lang="tr-TR" sz="2400" b="1" dirty="0">
              <a:solidFill>
                <a:srgbClr val="FF3300"/>
              </a:solidFill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4572000" y="4419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2</a:t>
            </a:r>
            <a:endParaRPr lang="tr-TR" sz="2400" b="1" dirty="0">
              <a:solidFill>
                <a:srgbClr val="FF3300"/>
              </a:solidFill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4572000" y="5562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3</a:t>
            </a:r>
            <a:endParaRPr lang="tr-TR" sz="2400" b="1" dirty="0">
              <a:solidFill>
                <a:srgbClr val="FF3300"/>
              </a:solidFill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4572000" y="4800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</a:rPr>
              <a:t>4</a:t>
            </a:r>
            <a:endParaRPr lang="tr-TR" sz="2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3400"/>
          </a:xfrm>
          <a:prstGeom prst="rect">
            <a:avLst/>
          </a:prstGeom>
        </p:spPr>
      </p:pic>
      <p:pic>
        <p:nvPicPr>
          <p:cNvPr id="9" name="8 Resim" descr="2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sp>
        <p:nvSpPr>
          <p:cNvPr id="12" name="11 Sağ Ok"/>
          <p:cNvSpPr/>
          <p:nvPr/>
        </p:nvSpPr>
        <p:spPr>
          <a:xfrm>
            <a:off x="7772400" y="6096000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6576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6576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55626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6576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9718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3622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267200"/>
            <a:ext cx="2381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267200"/>
            <a:ext cx="2381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6576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2672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29718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23622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8768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493395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48768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3657600"/>
            <a:ext cx="2190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6172200"/>
            <a:ext cx="2190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5562600"/>
            <a:ext cx="2190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562600"/>
            <a:ext cx="2190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3657600"/>
            <a:ext cx="257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2971800"/>
            <a:ext cx="257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5800" y="2362200"/>
            <a:ext cx="257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2362200"/>
            <a:ext cx="257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6172200"/>
            <a:ext cx="257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267200"/>
            <a:ext cx="257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4267200"/>
            <a:ext cx="257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6172200"/>
            <a:ext cx="257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4267200"/>
            <a:ext cx="257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200" y="4953000"/>
            <a:ext cx="2952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  <p:sp>
        <p:nvSpPr>
          <p:cNvPr id="3" name="2 Sol Ok">
            <a:hlinkClick r:id="rId3" action="ppaction://hlinksldjump"/>
          </p:cNvPr>
          <p:cNvSpPr/>
          <p:nvPr/>
        </p:nvSpPr>
        <p:spPr>
          <a:xfrm>
            <a:off x="457200" y="457200"/>
            <a:ext cx="12192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Sağ Ok">
            <a:hlinkClick r:id="rId4" action="ppaction://hlinksldjump"/>
          </p:cNvPr>
          <p:cNvSpPr/>
          <p:nvPr/>
        </p:nvSpPr>
        <p:spPr>
          <a:xfrm>
            <a:off x="7772400" y="64770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223" y="381000"/>
            <a:ext cx="8123553" cy="609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276600"/>
            <a:ext cx="1190625" cy="32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648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60198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648200"/>
            <a:ext cx="1447800" cy="30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6095999"/>
            <a:ext cx="1524000" cy="26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276600"/>
            <a:ext cx="1447800" cy="2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3200401"/>
            <a:ext cx="1371600" cy="37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3310944"/>
            <a:ext cx="1371600" cy="27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6200" y="4572000"/>
            <a:ext cx="1371600" cy="42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8400" y="60960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4200" y="4724400"/>
            <a:ext cx="142058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4400" y="3276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86400" y="4648200"/>
            <a:ext cx="1219200" cy="27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Sol Ok">
            <a:hlinkClick r:id="rId16" action="ppaction://hlinksldjump"/>
          </p:cNvPr>
          <p:cNvSpPr/>
          <p:nvPr/>
        </p:nvSpPr>
        <p:spPr>
          <a:xfrm>
            <a:off x="0" y="0"/>
            <a:ext cx="609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457200" y="1143000"/>
            <a:ext cx="500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 post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photos</a:t>
            </a:r>
            <a:r>
              <a:rPr lang="tr-TR" dirty="0" smtClean="0"/>
              <a:t> on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website</a:t>
            </a:r>
            <a:r>
              <a:rPr lang="tr-TR" dirty="0" smtClean="0"/>
              <a:t> </a:t>
            </a:r>
            <a:r>
              <a:rPr lang="tr-TR" dirty="0" err="1" smtClean="0"/>
              <a:t>three</a:t>
            </a:r>
            <a:r>
              <a:rPr lang="tr-TR" dirty="0" smtClean="0"/>
              <a:t> </a:t>
            </a:r>
            <a:r>
              <a:rPr lang="tr-TR" dirty="0" err="1" smtClean="0"/>
              <a:t>times</a:t>
            </a:r>
            <a:r>
              <a:rPr lang="tr-TR" dirty="0" smtClean="0"/>
              <a:t> a </a:t>
            </a:r>
            <a:r>
              <a:rPr lang="tr-TR" dirty="0" err="1" smtClean="0"/>
              <a:t>week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33400" y="1981200"/>
            <a:ext cx="2886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 </a:t>
            </a:r>
            <a:r>
              <a:rPr lang="tr-TR" dirty="0" err="1" smtClean="0"/>
              <a:t>check</a:t>
            </a:r>
            <a:r>
              <a:rPr lang="tr-TR" dirty="0" smtClean="0"/>
              <a:t>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emails</a:t>
            </a:r>
            <a:r>
              <a:rPr lang="tr-TR" dirty="0" smtClean="0"/>
              <a:t> </a:t>
            </a:r>
            <a:r>
              <a:rPr lang="tr-TR" dirty="0" err="1" smtClean="0"/>
              <a:t>once</a:t>
            </a:r>
            <a:r>
              <a:rPr lang="tr-TR" dirty="0" smtClean="0"/>
              <a:t> a </a:t>
            </a:r>
            <a:r>
              <a:rPr lang="tr-TR" dirty="0" err="1" smtClean="0"/>
              <a:t>day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533400" y="2895600"/>
            <a:ext cx="366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 </a:t>
            </a:r>
            <a:r>
              <a:rPr lang="tr-TR" dirty="0" err="1" smtClean="0"/>
              <a:t>can’t</a:t>
            </a:r>
            <a:r>
              <a:rPr lang="tr-TR" dirty="0" smtClean="0"/>
              <a:t> listen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music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my</a:t>
            </a:r>
            <a:r>
              <a:rPr lang="tr-TR" dirty="0" smtClean="0"/>
              <a:t> PC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609600" y="3657600"/>
            <a:ext cx="39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don’t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chat</a:t>
            </a:r>
            <a:r>
              <a:rPr lang="tr-TR" dirty="0" smtClean="0"/>
              <a:t> on </a:t>
            </a:r>
            <a:r>
              <a:rPr lang="tr-TR" dirty="0" err="1" smtClean="0"/>
              <a:t>line</a:t>
            </a:r>
            <a:r>
              <a:rPr lang="tr-TR" dirty="0" smtClean="0"/>
              <a:t> at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o’clock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533400" y="4495800"/>
            <a:ext cx="381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Do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mean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internet </a:t>
            </a:r>
            <a:r>
              <a:rPr lang="tr-TR" dirty="0" err="1" smtClean="0"/>
              <a:t>connection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533400" y="5334000"/>
            <a:ext cx="294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How</a:t>
            </a:r>
            <a:r>
              <a:rPr lang="tr-TR" dirty="0" smtClean="0"/>
              <a:t> </a:t>
            </a:r>
            <a:r>
              <a:rPr lang="tr-TR" dirty="0" err="1" smtClean="0"/>
              <a:t>often</a:t>
            </a:r>
            <a:r>
              <a:rPr lang="tr-TR" dirty="0" smtClean="0"/>
              <a:t> do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go</a:t>
            </a:r>
            <a:r>
              <a:rPr lang="tr-TR" dirty="0" smtClean="0"/>
              <a:t> on </a:t>
            </a:r>
            <a:r>
              <a:rPr lang="tr-TR" dirty="0" err="1" smtClean="0"/>
              <a:t>line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533400" y="6172200"/>
            <a:ext cx="364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How</a:t>
            </a:r>
            <a:r>
              <a:rPr lang="tr-TR" dirty="0" smtClean="0"/>
              <a:t> do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connect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internet?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86800" cy="63246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3505200" y="2819400"/>
            <a:ext cx="114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3300"/>
                </a:solidFill>
              </a:rPr>
              <a:t>download</a:t>
            </a:r>
            <a:endParaRPr lang="tr-TR" b="1" dirty="0">
              <a:solidFill>
                <a:srgbClr val="FF33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990600" y="3276600"/>
            <a:ext cx="78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3300"/>
                </a:solidFill>
              </a:rPr>
              <a:t>delete</a:t>
            </a:r>
            <a:endParaRPr lang="tr-TR" b="1" dirty="0">
              <a:solidFill>
                <a:srgbClr val="FF33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562600" y="3276600"/>
            <a:ext cx="93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3300"/>
                </a:solidFill>
              </a:rPr>
              <a:t>account</a:t>
            </a:r>
            <a:endParaRPr lang="tr-TR" b="1" dirty="0">
              <a:solidFill>
                <a:srgbClr val="FF33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905000" y="3962400"/>
            <a:ext cx="138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3300"/>
                </a:solidFill>
              </a:rPr>
              <a:t>attachments</a:t>
            </a:r>
            <a:endParaRPr lang="tr-TR" b="1" dirty="0">
              <a:solidFill>
                <a:srgbClr val="FF33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133600" y="4343400"/>
            <a:ext cx="109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3300"/>
                </a:solidFill>
              </a:rPr>
              <a:t>comment</a:t>
            </a:r>
            <a:endParaRPr lang="tr-TR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g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</p:spPr>
      </p:pic>
      <p:pic>
        <p:nvPicPr>
          <p:cNvPr id="3" name="2 Resim" descr="g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3962401" cy="5105400"/>
          </a:xfrm>
          <a:prstGeom prst="rect">
            <a:avLst/>
          </a:prstGeom>
        </p:spPr>
      </p:pic>
      <p:pic>
        <p:nvPicPr>
          <p:cNvPr id="4" name="3 Resim" descr="g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447800"/>
            <a:ext cx="4077468" cy="51054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1676400" y="1600200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Erişim, Erişmek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1828800" y="205740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Hesap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752600" y="2590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1981200" y="3048000"/>
            <a:ext cx="174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Eklenti, ek dosya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752600" y="3581400"/>
            <a:ext cx="217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Göz atmak, gezinmek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828800" y="4038600"/>
            <a:ext cx="248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Gözatma</a:t>
            </a:r>
            <a:r>
              <a:rPr lang="tr-TR" dirty="0" smtClean="0"/>
              <a:t> programı, aracı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1828800" y="457200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tıklamak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1905000" y="5105400"/>
            <a:ext cx="232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Eleştiri, yorum yapmak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2362200" y="5562600"/>
            <a:ext cx="86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İletişim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2057400" y="6096000"/>
            <a:ext cx="112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Onaylmak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6324600" y="1447800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Bağlantı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6096000" y="1981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Silmek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6172200" y="2514600"/>
            <a:ext cx="12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Geliştirmek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6324600" y="30480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Cihaz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6248400" y="358140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İndirmek</a:t>
            </a:r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6096000" y="40386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Huy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5943600" y="4572000"/>
            <a:ext cx="2174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Dışlamak, reddetmek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6096000" y="50292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Anlık</a:t>
            </a:r>
            <a:endParaRPr lang="tr-TR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6400800" y="5562600"/>
            <a:ext cx="251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Oturum açmak/kapamak</a:t>
            </a:r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6477000" y="609600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Bildirim, duyuru</a:t>
            </a:r>
            <a:endParaRPr lang="tr-TR" dirty="0"/>
          </a:p>
        </p:txBody>
      </p:sp>
      <p:sp>
        <p:nvSpPr>
          <p:cNvPr id="26" name="25 Metin kutusu"/>
          <p:cNvSpPr txBox="1"/>
          <p:nvPr/>
        </p:nvSpPr>
        <p:spPr>
          <a:xfrm>
            <a:off x="3978290" y="0"/>
            <a:ext cx="5165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hlinkClick r:id="rId5"/>
              </a:rPr>
              <a:t>https</a:t>
            </a:r>
            <a:r>
              <a:rPr lang="tr-TR" smtClean="0">
                <a:hlinkClick r:id="rId5"/>
              </a:rPr>
              <a:t>://www.youtube.com/watch?v=SWHkH68VnQw</a:t>
            </a:r>
            <a:endParaRPr lang="tr-TR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10600" cy="63246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457200" y="304800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</a:rPr>
              <a:t>D</a:t>
            </a:r>
            <a:endParaRPr lang="tr-TR" sz="2000" b="1" dirty="0">
              <a:solidFill>
                <a:srgbClr val="FF33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743200" y="304800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</a:rPr>
              <a:t>C</a:t>
            </a:r>
            <a:endParaRPr lang="tr-TR" sz="2000" b="1" dirty="0">
              <a:solidFill>
                <a:srgbClr val="FF33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876800" y="304800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</a:rPr>
              <a:t>B</a:t>
            </a:r>
            <a:endParaRPr lang="tr-TR" sz="2000" b="1" dirty="0">
              <a:solidFill>
                <a:srgbClr val="FF33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7162800" y="297180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</a:rPr>
              <a:t>A</a:t>
            </a:r>
            <a:endParaRPr lang="tr-TR" sz="20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248400"/>
          </a:xfrm>
          <a:prstGeom prst="rect">
            <a:avLst/>
          </a:prstGeom>
        </p:spPr>
      </p:pic>
      <p:pic>
        <p:nvPicPr>
          <p:cNvPr id="3" name="2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5257801"/>
            <a:ext cx="178593" cy="228600"/>
          </a:xfrm>
          <a:prstGeom prst="rect">
            <a:avLst/>
          </a:prstGeom>
        </p:spPr>
      </p:pic>
      <p:pic>
        <p:nvPicPr>
          <p:cNvPr id="4" name="3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0208" y="4572000"/>
            <a:ext cx="178592" cy="228599"/>
          </a:xfrm>
          <a:prstGeom prst="rect">
            <a:avLst/>
          </a:prstGeom>
        </p:spPr>
      </p:pic>
      <p:pic>
        <p:nvPicPr>
          <p:cNvPr id="5" name="4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5257801"/>
            <a:ext cx="178593" cy="228600"/>
          </a:xfrm>
          <a:prstGeom prst="rect">
            <a:avLst/>
          </a:prstGeom>
        </p:spPr>
      </p:pic>
      <p:pic>
        <p:nvPicPr>
          <p:cNvPr id="6" name="5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5943600"/>
            <a:ext cx="169069" cy="216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82000" cy="62484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838200" y="2286000"/>
            <a:ext cx="169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I’d</a:t>
            </a:r>
            <a:r>
              <a:rPr lang="tr-TR" dirty="0" smtClean="0"/>
              <a:t> </a:t>
            </a:r>
            <a:r>
              <a:rPr lang="tr-TR" dirty="0" err="1" smtClean="0"/>
              <a:t>love</a:t>
            </a:r>
            <a:r>
              <a:rPr lang="tr-TR" dirty="0" smtClean="0"/>
              <a:t> , </a:t>
            </a:r>
            <a:r>
              <a:rPr lang="tr-TR" dirty="0" err="1" smtClean="0"/>
              <a:t>thanks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838200" y="2667000"/>
            <a:ext cx="162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souds</a:t>
            </a:r>
            <a:r>
              <a:rPr lang="tr-TR" dirty="0" smtClean="0"/>
              <a:t> </a:t>
            </a:r>
            <a:r>
              <a:rPr lang="tr-TR" dirty="0" err="1" smtClean="0"/>
              <a:t>fun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533400" y="2971800"/>
            <a:ext cx="206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would</a:t>
            </a:r>
            <a:r>
              <a:rPr lang="tr-TR" dirty="0" smtClean="0"/>
              <a:t> be </a:t>
            </a:r>
            <a:r>
              <a:rPr lang="tr-TR" dirty="0" err="1" smtClean="0"/>
              <a:t>great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762000" y="3352800"/>
            <a:ext cx="163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 </a:t>
            </a:r>
            <a:r>
              <a:rPr lang="tr-TR" dirty="0" err="1" smtClean="0"/>
              <a:t>can’t</a:t>
            </a:r>
            <a:r>
              <a:rPr lang="tr-TR" dirty="0" smtClean="0"/>
              <a:t> </a:t>
            </a:r>
            <a:r>
              <a:rPr lang="tr-TR" dirty="0" err="1" smtClean="0"/>
              <a:t>refuse</a:t>
            </a:r>
            <a:r>
              <a:rPr lang="tr-TR" dirty="0" smtClean="0"/>
              <a:t> it.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3352800" y="2286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I’d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, but I </a:t>
            </a:r>
            <a:r>
              <a:rPr lang="tr-TR" dirty="0" err="1" smtClean="0"/>
              <a:t>feel</a:t>
            </a:r>
            <a:r>
              <a:rPr lang="tr-TR" dirty="0" smtClean="0"/>
              <a:t> </a:t>
            </a:r>
            <a:r>
              <a:rPr lang="tr-TR" dirty="0" err="1" smtClean="0"/>
              <a:t>ill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6248400" y="228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Sorry</a:t>
            </a:r>
            <a:r>
              <a:rPr lang="tr-TR" dirty="0" smtClean="0"/>
              <a:t>, but I </a:t>
            </a:r>
            <a:r>
              <a:rPr lang="tr-TR" dirty="0" err="1" smtClean="0"/>
              <a:t>am</a:t>
            </a:r>
            <a:r>
              <a:rPr lang="tr-TR" dirty="0" smtClean="0"/>
              <a:t> </a:t>
            </a:r>
            <a:r>
              <a:rPr lang="tr-TR" dirty="0" err="1" smtClean="0"/>
              <a:t>busy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6172200" y="2667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Thanks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inviting</a:t>
            </a:r>
            <a:r>
              <a:rPr lang="tr-TR" dirty="0" smtClean="0"/>
              <a:t>, but I </a:t>
            </a:r>
            <a:r>
              <a:rPr lang="tr-TR" dirty="0" err="1" smtClean="0"/>
              <a:t>am</a:t>
            </a:r>
            <a:r>
              <a:rPr lang="tr-TR" dirty="0" smtClean="0"/>
              <a:t> </a:t>
            </a:r>
            <a:r>
              <a:rPr lang="tr-TR" dirty="0" err="1" smtClean="0"/>
              <a:t>going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a </a:t>
            </a:r>
            <a:r>
              <a:rPr lang="tr-TR" dirty="0" err="1" smtClean="0"/>
              <a:t>vcation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3352800" y="2819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 </a:t>
            </a:r>
            <a:r>
              <a:rPr lang="tr-TR" dirty="0" err="1" smtClean="0"/>
              <a:t>am</a:t>
            </a:r>
            <a:r>
              <a:rPr lang="tr-TR" dirty="0" smtClean="0"/>
              <a:t> </a:t>
            </a:r>
            <a:r>
              <a:rPr lang="tr-TR" dirty="0" err="1" smtClean="0"/>
              <a:t>sorry</a:t>
            </a:r>
            <a:r>
              <a:rPr lang="tr-TR" dirty="0" smtClean="0"/>
              <a:t>, but I </a:t>
            </a:r>
            <a:r>
              <a:rPr lang="tr-TR" dirty="0" err="1" smtClean="0"/>
              <a:t>can’t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81000" y="1905000"/>
            <a:ext cx="8458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UNIT 5 </a:t>
            </a:r>
          </a:p>
          <a:p>
            <a:pPr algn="ctr"/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Internet…</a:t>
            </a:r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1 Başlık"/>
          <p:cNvSpPr>
            <a:spLocks noGrp="1"/>
          </p:cNvSpPr>
          <p:nvPr/>
        </p:nvSpPr>
        <p:spPr>
          <a:xfrm>
            <a:off x="685800" y="533400"/>
            <a:ext cx="77724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err="1" smtClean="0">
                <a:solidFill>
                  <a:srgbClr val="002060"/>
                </a:solidFill>
              </a:rPr>
              <a:t>Wopenglish</a:t>
            </a:r>
            <a:endParaRPr lang="tr-TR" sz="4000" dirty="0" smtClean="0">
              <a:solidFill>
                <a:srgbClr val="002060"/>
              </a:solidFill>
            </a:endParaRPr>
          </a:p>
          <a:p>
            <a:r>
              <a:rPr lang="tr-TR" sz="3200" smtClean="0">
                <a:solidFill>
                  <a:schemeClr val="accent1">
                    <a:lumMod val="75000"/>
                  </a:schemeClr>
                </a:solidFill>
              </a:rPr>
              <a:t>sundu…</a:t>
            </a:r>
            <a:endParaRPr lang="tr-T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1 Başlık"/>
          <p:cNvSpPr>
            <a:spLocks noGrp="1"/>
          </p:cNvSpPr>
          <p:nvPr/>
        </p:nvSpPr>
        <p:spPr>
          <a:xfrm>
            <a:off x="755576" y="4725144"/>
            <a:ext cx="7772400" cy="16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dirty="0" smtClean="0">
                <a:hlinkClick r:id="rId2"/>
              </a:rPr>
              <a:t>https://wopenglish.com/</a:t>
            </a:r>
            <a:r>
              <a:rPr lang="tr-TR" sz="2000" dirty="0" smtClean="0"/>
              <a:t> – </a:t>
            </a:r>
            <a:r>
              <a:rPr lang="tr-TR" sz="2000" dirty="0" err="1" smtClean="0">
                <a:hlinkClick r:id="rId3"/>
              </a:rPr>
              <a:t>wopenglish</a:t>
            </a:r>
            <a:r>
              <a:rPr lang="tr-TR" sz="2000" dirty="0" smtClean="0">
                <a:hlinkClick r:id="rId3"/>
              </a:rPr>
              <a:t>@</a:t>
            </a:r>
            <a:r>
              <a:rPr lang="tr-TR" sz="2000" dirty="0" err="1" smtClean="0">
                <a:hlinkClick r:id="rId3"/>
              </a:rPr>
              <a:t>gmail</a:t>
            </a:r>
            <a:r>
              <a:rPr lang="tr-TR" sz="2000" dirty="0" smtClean="0">
                <a:hlinkClick r:id="rId3"/>
              </a:rPr>
              <a:t>.com</a:t>
            </a:r>
            <a:endParaRPr lang="tr-TR" sz="2000" dirty="0" smtClean="0"/>
          </a:p>
          <a:p>
            <a:r>
              <a:rPr lang="tr-TR" sz="2400" dirty="0" smtClean="0">
                <a:solidFill>
                  <a:srgbClr val="C00000"/>
                </a:solidFill>
              </a:rPr>
              <a:t>Her tür ve seviye İngilizce dersleriyle </a:t>
            </a:r>
          </a:p>
          <a:p>
            <a:r>
              <a:rPr lang="tr-TR" sz="2400" dirty="0" smtClean="0">
                <a:solidFill>
                  <a:srgbClr val="C00000"/>
                </a:solidFill>
              </a:rPr>
              <a:t>İstanbul’da hizmetinizdeyiz.</a:t>
            </a:r>
          </a:p>
          <a:p>
            <a:r>
              <a:rPr lang="tr-TR" sz="2400" dirty="0" smtClean="0">
                <a:solidFill>
                  <a:srgbClr val="C00000"/>
                </a:solidFill>
              </a:rPr>
              <a:t>Özel ders için sayfamızdan mesaj atın, dönüş yapalım.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g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pic>
        <p:nvPicPr>
          <p:cNvPr id="3" name="2 Resim" descr="g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19200"/>
            <a:ext cx="3886200" cy="5181600"/>
          </a:xfrm>
          <a:prstGeom prst="rect">
            <a:avLst/>
          </a:prstGeom>
        </p:spPr>
      </p:pic>
      <p:pic>
        <p:nvPicPr>
          <p:cNvPr id="4" name="3 Resim" descr="g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219200"/>
            <a:ext cx="4255088" cy="51816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1600200" y="1295400"/>
            <a:ext cx="1047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Çevrimiçi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752600" y="1828800"/>
            <a:ext cx="60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Şifre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1219200" y="2362200"/>
            <a:ext cx="20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Bağlantı deliği, girişi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676400" y="2819400"/>
            <a:ext cx="136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Doğrudürüst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447800" y="3352800"/>
            <a:ext cx="114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Yakınlarda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1600200" y="3810000"/>
            <a:ext cx="126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Kayıt olmak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1600200" y="4343400"/>
            <a:ext cx="150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Cevap vermek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1676400" y="4876800"/>
            <a:ext cx="120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Araştırmak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1676400" y="5334000"/>
            <a:ext cx="183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Emniyet, güvenlik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1752600" y="5867400"/>
            <a:ext cx="70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Ekran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6248400" y="1295400"/>
            <a:ext cx="155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Arama motoru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6172200" y="18288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Oturum açmak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6858000" y="236220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Sosyal paylaşım sitesi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6477000" y="289560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Abone</a:t>
            </a:r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5791200" y="3352800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Güncellemek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5867400" y="3886200"/>
            <a:ext cx="108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Yüklemek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5715000" y="4419600"/>
            <a:ext cx="99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Kullanım</a:t>
            </a:r>
            <a:endParaRPr lang="tr-TR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6172200" y="4876800"/>
            <a:ext cx="200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Çeşitlilik göstermek</a:t>
            </a:r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5867400" y="5410200"/>
            <a:ext cx="161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Video </a:t>
            </a:r>
            <a:r>
              <a:rPr lang="tr-TR" dirty="0" err="1" smtClean="0"/>
              <a:t>blogcusu</a:t>
            </a:r>
            <a:endParaRPr lang="tr-TR" dirty="0"/>
          </a:p>
        </p:txBody>
      </p:sp>
      <p:sp>
        <p:nvSpPr>
          <p:cNvPr id="26" name="25 Metin kutusu"/>
          <p:cNvSpPr txBox="1"/>
          <p:nvPr/>
        </p:nvSpPr>
        <p:spPr>
          <a:xfrm>
            <a:off x="6096000" y="5943600"/>
            <a:ext cx="109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Websitesi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223" y="381000"/>
            <a:ext cx="8123553" cy="609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276600"/>
            <a:ext cx="1190625" cy="32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648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60198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648200"/>
            <a:ext cx="1447800" cy="30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6095999"/>
            <a:ext cx="1524000" cy="26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276600"/>
            <a:ext cx="1447800" cy="2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3200401"/>
            <a:ext cx="1371600" cy="37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3310944"/>
            <a:ext cx="1371600" cy="27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6200" y="4572000"/>
            <a:ext cx="1371600" cy="42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8400" y="60960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4200" y="4724400"/>
            <a:ext cx="142058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4400" y="3276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86400" y="4648200"/>
            <a:ext cx="1219200" cy="27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pic>
        <p:nvPicPr>
          <p:cNvPr id="5" name="4 Resim" descr="30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2398" y="0"/>
            <a:ext cx="771602" cy="685800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1905000" y="1676400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Connection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657600" y="2209800"/>
            <a:ext cx="1925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Social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Networking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Sites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6248400" y="2209800"/>
            <a:ext cx="844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accounts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4211566" y="2514600"/>
            <a:ext cx="893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comment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990601" y="281940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confirm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4495800" y="2819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reply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6172200" y="3124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log</a:t>
            </a:r>
            <a:r>
              <a:rPr lang="tr-TR" sz="1400" b="1" dirty="0" smtClean="0">
                <a:solidFill>
                  <a:srgbClr val="FF0000"/>
                </a:solidFill>
              </a:rPr>
              <a:t> in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2895600" y="342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download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6324600" y="342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upload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724400" y="3733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attachment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2" grpId="0"/>
      <p:bldP spid="9" grpId="0"/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.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82000" cy="61722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3962400" y="1828800"/>
            <a:ext cx="4686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 </a:t>
            </a:r>
            <a:r>
              <a:rPr lang="tr-TR" dirty="0" err="1" smtClean="0"/>
              <a:t>log</a:t>
            </a:r>
            <a:r>
              <a:rPr lang="tr-TR" dirty="0" smtClean="0"/>
              <a:t> in </a:t>
            </a:r>
            <a:r>
              <a:rPr lang="tr-TR" dirty="0" err="1" smtClean="0"/>
              <a:t>automatically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wireless</a:t>
            </a:r>
            <a:endParaRPr lang="tr-TR" dirty="0" smtClean="0"/>
          </a:p>
          <a:p>
            <a:r>
              <a:rPr lang="tr-TR" dirty="0" smtClean="0"/>
              <a:t>İnternet </a:t>
            </a:r>
            <a:r>
              <a:rPr lang="tr-TR" dirty="0" err="1" smtClean="0"/>
              <a:t>via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connection</a:t>
            </a:r>
            <a:r>
              <a:rPr lang="tr-TR" dirty="0" smtClean="0"/>
              <a:t> of internet </a:t>
            </a:r>
            <a:r>
              <a:rPr lang="tr-TR" dirty="0" err="1" smtClean="0"/>
              <a:t>provider</a:t>
            </a:r>
            <a:r>
              <a:rPr lang="tr-TR" dirty="0" smtClean="0"/>
              <a:t>. 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3962400" y="2450068"/>
            <a:ext cx="368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 </a:t>
            </a:r>
            <a:r>
              <a:rPr lang="tr-TR" dirty="0" err="1" smtClean="0"/>
              <a:t>use</a:t>
            </a:r>
            <a:r>
              <a:rPr lang="tr-TR" dirty="0" smtClean="0"/>
              <a:t> it </a:t>
            </a:r>
            <a:r>
              <a:rPr lang="tr-TR" dirty="0" err="1" smtClean="0"/>
              <a:t>every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/</a:t>
            </a:r>
            <a:r>
              <a:rPr lang="tr-TR" dirty="0" err="1" smtClean="0"/>
              <a:t>once</a:t>
            </a:r>
            <a:r>
              <a:rPr lang="tr-TR" dirty="0" smtClean="0"/>
              <a:t>-</a:t>
            </a:r>
            <a:r>
              <a:rPr lang="tr-TR" dirty="0" err="1" smtClean="0"/>
              <a:t>twice</a:t>
            </a:r>
            <a:r>
              <a:rPr lang="tr-TR" dirty="0" smtClean="0"/>
              <a:t> a </a:t>
            </a:r>
            <a:r>
              <a:rPr lang="tr-TR" dirty="0" err="1" smtClean="0"/>
              <a:t>week</a:t>
            </a:r>
            <a:r>
              <a:rPr lang="tr-TR" dirty="0" smtClean="0"/>
              <a:t>/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4495800" y="2819400"/>
            <a:ext cx="366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My</a:t>
            </a:r>
            <a:r>
              <a:rPr lang="tr-TR" dirty="0" smtClean="0"/>
              <a:t> son </a:t>
            </a:r>
            <a:r>
              <a:rPr lang="tr-TR" dirty="0" err="1" smtClean="0"/>
              <a:t>and</a:t>
            </a:r>
            <a:r>
              <a:rPr lang="tr-TR" dirty="0" smtClean="0"/>
              <a:t> I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internet </a:t>
            </a:r>
            <a:r>
              <a:rPr lang="tr-TR" dirty="0" err="1" smtClean="0"/>
              <a:t>mostly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2667000" y="6172200"/>
            <a:ext cx="608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Writer</a:t>
            </a:r>
            <a:r>
              <a:rPr lang="tr-TR" dirty="0" smtClean="0"/>
              <a:t>: Beyza - </a:t>
            </a:r>
            <a:r>
              <a:rPr lang="tr-TR" dirty="0" err="1" smtClean="0"/>
              <a:t>Father</a:t>
            </a:r>
            <a:r>
              <a:rPr lang="tr-TR" dirty="0" smtClean="0"/>
              <a:t>: Salih – </a:t>
            </a:r>
            <a:r>
              <a:rPr lang="tr-TR" dirty="0" err="1" smtClean="0"/>
              <a:t>Mother</a:t>
            </a:r>
            <a:r>
              <a:rPr lang="tr-TR" dirty="0" smtClean="0"/>
              <a:t> : </a:t>
            </a:r>
            <a:r>
              <a:rPr lang="tr-TR" dirty="0" err="1" smtClean="0"/>
              <a:t>Zeliha</a:t>
            </a:r>
            <a:r>
              <a:rPr lang="tr-TR" dirty="0" smtClean="0"/>
              <a:t> – </a:t>
            </a:r>
            <a:r>
              <a:rPr lang="tr-TR" dirty="0" err="1" smtClean="0"/>
              <a:t>Brother</a:t>
            </a:r>
            <a:r>
              <a:rPr lang="tr-TR" dirty="0" smtClean="0"/>
              <a:t> :  Buğra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00400"/>
            <a:ext cx="8686800" cy="3276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61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5791200"/>
            <a:ext cx="228600" cy="292609"/>
          </a:xfrm>
          <a:prstGeom prst="rect">
            <a:avLst/>
          </a:prstGeom>
        </p:spPr>
      </p:pic>
      <p:pic>
        <p:nvPicPr>
          <p:cNvPr id="8" name="7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962400"/>
            <a:ext cx="228600" cy="292609"/>
          </a:xfrm>
          <a:prstGeom prst="rect">
            <a:avLst/>
          </a:prstGeom>
        </p:spPr>
      </p:pic>
      <p:pic>
        <p:nvPicPr>
          <p:cNvPr id="9" name="8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267200"/>
            <a:ext cx="228600" cy="292609"/>
          </a:xfrm>
          <a:prstGeom prst="rect">
            <a:avLst/>
          </a:prstGeom>
        </p:spPr>
      </p:pic>
      <p:pic>
        <p:nvPicPr>
          <p:cNvPr id="10" name="9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876800"/>
            <a:ext cx="228600" cy="292609"/>
          </a:xfrm>
          <a:prstGeom prst="rect">
            <a:avLst/>
          </a:prstGeom>
        </p:spPr>
      </p:pic>
      <p:pic>
        <p:nvPicPr>
          <p:cNvPr id="11" name="10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5486400"/>
            <a:ext cx="228600" cy="292609"/>
          </a:xfrm>
          <a:prstGeom prst="rect">
            <a:avLst/>
          </a:prstGeom>
        </p:spPr>
      </p:pic>
      <p:pic>
        <p:nvPicPr>
          <p:cNvPr id="12" name="11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5181600"/>
            <a:ext cx="228600" cy="292609"/>
          </a:xfrm>
          <a:prstGeom prst="rect">
            <a:avLst/>
          </a:prstGeom>
        </p:spPr>
      </p:pic>
      <p:pic>
        <p:nvPicPr>
          <p:cNvPr id="13" name="12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4572000"/>
            <a:ext cx="228600" cy="292609"/>
          </a:xfrm>
          <a:prstGeom prst="rect">
            <a:avLst/>
          </a:prstGeom>
        </p:spPr>
      </p:pic>
      <p:pic>
        <p:nvPicPr>
          <p:cNvPr id="14" name="13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6096000"/>
            <a:ext cx="228600" cy="292609"/>
          </a:xfrm>
          <a:prstGeom prst="rect">
            <a:avLst/>
          </a:prstGeom>
        </p:spPr>
      </p:pic>
      <p:pic>
        <p:nvPicPr>
          <p:cNvPr id="16" name="15 Resim" descr="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04800"/>
            <a:ext cx="868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86106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395</Words>
  <Application>Microsoft Office PowerPoint</Application>
  <PresentationFormat>Ekran Gösterisi (4:3)</PresentationFormat>
  <Paragraphs>144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www.wopenglish presents</dc:title>
  <dc:creator>World of Private Eng</dc:creator>
  <cp:lastModifiedBy>World of Private Eng</cp:lastModifiedBy>
  <cp:revision>209</cp:revision>
  <dcterms:created xsi:type="dcterms:W3CDTF">2006-08-16T00:00:00Z</dcterms:created>
  <dcterms:modified xsi:type="dcterms:W3CDTF">2019-04-08T00:14:19Z</dcterms:modified>
</cp:coreProperties>
</file>