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2" r:id="rId4"/>
    <p:sldId id="321" r:id="rId5"/>
    <p:sldId id="258" r:id="rId6"/>
    <p:sldId id="259" r:id="rId7"/>
    <p:sldId id="260" r:id="rId8"/>
    <p:sldId id="297" r:id="rId9"/>
    <p:sldId id="261" r:id="rId10"/>
    <p:sldId id="262" r:id="rId11"/>
    <p:sldId id="330" r:id="rId12"/>
    <p:sldId id="264" r:id="rId13"/>
    <p:sldId id="332" r:id="rId14"/>
    <p:sldId id="299" r:id="rId15"/>
    <p:sldId id="300" r:id="rId16"/>
    <p:sldId id="301" r:id="rId17"/>
    <p:sldId id="302" r:id="rId18"/>
    <p:sldId id="333" r:id="rId19"/>
    <p:sldId id="303" r:id="rId20"/>
    <p:sldId id="304" r:id="rId21"/>
    <p:sldId id="305" r:id="rId22"/>
    <p:sldId id="318" r:id="rId23"/>
    <p:sldId id="310" r:id="rId24"/>
    <p:sldId id="309" r:id="rId25"/>
    <p:sldId id="334" r:id="rId26"/>
    <p:sldId id="335" r:id="rId27"/>
    <p:sldId id="323" r:id="rId28"/>
    <p:sldId id="325" r:id="rId29"/>
    <p:sldId id="331" r:id="rId30"/>
    <p:sldId id="324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666633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6.4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openglish.com/" TargetMode="External"/><Relationship Id="rId2" Type="http://schemas.openxmlformats.org/officeDocument/2006/relationships/hyperlink" Target="http://www.wopenglish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openglish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6.1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2286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6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Adventures</a:t>
            </a:r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91000" y="43434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1 Başlık"/>
          <p:cNvSpPr>
            <a:spLocks noGrp="1"/>
          </p:cNvSpPr>
          <p:nvPr/>
        </p:nvSpPr>
        <p:spPr>
          <a:xfrm>
            <a:off x="755576" y="5085184"/>
            <a:ext cx="7772400" cy="155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/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SUNAR…</a:t>
            </a:r>
          </a:p>
          <a:p>
            <a:r>
              <a:rPr lang="tr-TR" sz="1800" dirty="0" smtClean="0">
                <a:hlinkClick r:id="rId2"/>
              </a:rPr>
              <a:t>https://wopenglish.com/</a:t>
            </a:r>
            <a:r>
              <a:rPr lang="tr-TR" sz="1800" dirty="0" smtClean="0"/>
              <a:t> –</a:t>
            </a:r>
            <a:r>
              <a:rPr lang="tr-TR" sz="1800" dirty="0" err="1" smtClean="0">
                <a:hlinkClick r:id="rId3"/>
              </a:rPr>
              <a:t>wopenglish</a:t>
            </a:r>
            <a:r>
              <a:rPr lang="tr-TR" sz="1800" dirty="0" smtClean="0">
                <a:hlinkClick r:id="rId3"/>
              </a:rPr>
              <a:t>@</a:t>
            </a:r>
            <a:r>
              <a:rPr lang="tr-TR" sz="1800" dirty="0" err="1" smtClean="0">
                <a:hlinkClick r:id="rId3"/>
              </a:rPr>
              <a:t>gmail</a:t>
            </a:r>
            <a:r>
              <a:rPr lang="tr-TR" sz="1800" dirty="0" smtClean="0">
                <a:hlinkClick r:id="rId3"/>
              </a:rPr>
              <a:t>.com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4070"/>
            <a:ext cx="8534400" cy="625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04" y="457200"/>
            <a:ext cx="8473196" cy="5714999"/>
          </a:xfrm>
          <a:prstGeom prst="rect">
            <a:avLst/>
          </a:prstGeom>
        </p:spPr>
      </p:pic>
      <p:pic>
        <p:nvPicPr>
          <p:cNvPr id="18" name="17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562601"/>
            <a:ext cx="178592" cy="228599"/>
          </a:xfrm>
          <a:prstGeom prst="rect">
            <a:avLst/>
          </a:prstGeom>
        </p:spPr>
      </p:pic>
      <p:pic>
        <p:nvPicPr>
          <p:cNvPr id="19" name="18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562601"/>
            <a:ext cx="178593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4770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Canoeing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4770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Caving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64770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Hang</a:t>
            </a:r>
            <a:r>
              <a:rPr lang="tr-TR" b="1" dirty="0" smtClean="0"/>
              <a:t>-</a:t>
            </a:r>
            <a:r>
              <a:rPr lang="tr-TR" b="1" dirty="0" err="1" smtClean="0"/>
              <a:t>gliding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4770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Kayaking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066800" y="990600"/>
            <a:ext cx="322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Sprey </a:t>
            </a:r>
            <a:r>
              <a:rPr lang="tr-TR" b="1" dirty="0" err="1" smtClean="0"/>
              <a:t>skirt</a:t>
            </a:r>
            <a:r>
              <a:rPr lang="tr-TR" b="1" dirty="0" smtClean="0"/>
              <a:t>:</a:t>
            </a:r>
            <a:r>
              <a:rPr lang="tr-TR" dirty="0" smtClean="0"/>
              <a:t>Su</a:t>
            </a:r>
            <a:r>
              <a:rPr lang="tr-TR" b="1" dirty="0" smtClean="0"/>
              <a:t> </a:t>
            </a:r>
            <a:r>
              <a:rPr lang="tr-TR" dirty="0" smtClean="0"/>
              <a:t>girişini engelleyen</a:t>
            </a:r>
          </a:p>
          <a:p>
            <a:r>
              <a:rPr lang="tr-TR" dirty="0" smtClean="0"/>
              <a:t>eteğe benzeyen bir malzeme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477000" y="5334000"/>
            <a:ext cx="86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Rafting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477000" y="3505200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Skateboarding</a:t>
            </a:r>
            <a:endParaRPr lang="tr-TR" b="1" dirty="0"/>
          </a:p>
        </p:txBody>
      </p:sp>
      <p:pic>
        <p:nvPicPr>
          <p:cNvPr id="20" name="19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1571" y="0"/>
            <a:ext cx="78243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382000" cy="58674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990600" y="3200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Sky</a:t>
            </a:r>
            <a:endParaRPr lang="tr-TR" b="1" dirty="0" smtClean="0"/>
          </a:p>
          <a:p>
            <a:pPr algn="ctr"/>
            <a:r>
              <a:rPr lang="tr-TR" b="1" dirty="0" err="1" smtClean="0"/>
              <a:t>Diving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705600" y="4953000"/>
            <a:ext cx="124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Paragliding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914400" y="49530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Hang</a:t>
            </a:r>
            <a:r>
              <a:rPr lang="tr-TR" b="1" dirty="0" smtClean="0"/>
              <a:t>-</a:t>
            </a:r>
            <a:r>
              <a:rPr lang="tr-TR" b="1" dirty="0" err="1" smtClean="0"/>
              <a:t>gliding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6294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Caving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64" y="381000"/>
            <a:ext cx="8206168" cy="6019800"/>
          </a:xfrm>
          <a:prstGeom prst="rect">
            <a:avLst/>
          </a:prstGeom>
        </p:spPr>
      </p:pic>
      <p:sp>
        <p:nvSpPr>
          <p:cNvPr id="11" name="10 Sağ Ok">
            <a:hlinkClick r:id="rId3" action="ppaction://hlinksldjump"/>
          </p:cNvPr>
          <p:cNvSpPr/>
          <p:nvPr/>
        </p:nvSpPr>
        <p:spPr>
          <a:xfrm>
            <a:off x="7848600" y="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76189" cy="58674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2338064" y="26478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B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286000" y="3429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C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286000" y="4191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286000" y="5791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286000" y="501009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D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9" name="18 Sol Ok">
            <a:hlinkClick r:id="rId3" action="ppaction://hlinksldjump"/>
          </p:cNvPr>
          <p:cNvSpPr/>
          <p:nvPr/>
        </p:nvSpPr>
        <p:spPr>
          <a:xfrm>
            <a:off x="228600" y="762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876800" y="381000"/>
            <a:ext cx="401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pioneers</a:t>
            </a:r>
            <a:r>
              <a:rPr lang="tr-TR" dirty="0" smtClean="0"/>
              <a:t> of </a:t>
            </a:r>
            <a:r>
              <a:rPr lang="tr-TR" dirty="0" err="1" smtClean="0"/>
              <a:t>thir</a:t>
            </a:r>
            <a:r>
              <a:rPr lang="tr-TR" dirty="0" smtClean="0"/>
              <a:t> </a:t>
            </a:r>
            <a:r>
              <a:rPr lang="tr-TR" dirty="0" err="1" smtClean="0"/>
              <a:t>field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tried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time.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ol Ok">
            <a:hlinkClick r:id="rId2" action="ppaction://hlinksldjump"/>
          </p:cNvPr>
          <p:cNvSpPr/>
          <p:nvPr/>
        </p:nvSpPr>
        <p:spPr>
          <a:xfrm>
            <a:off x="228600" y="762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8406962" cy="6019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4267200" y="1676400"/>
            <a:ext cx="87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Turkish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6858000" y="1676400"/>
            <a:ext cx="99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Austrian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267200" y="2057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In</a:t>
            </a:r>
            <a:r>
              <a:rPr lang="tr-TR" b="1" dirty="0" smtClean="0">
                <a:solidFill>
                  <a:srgbClr val="FF3300"/>
                </a:solidFill>
              </a:rPr>
              <a:t> 1632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858000" y="2057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In</a:t>
            </a:r>
            <a:r>
              <a:rPr lang="tr-TR" b="1" dirty="0" smtClean="0">
                <a:solidFill>
                  <a:srgbClr val="FF3300"/>
                </a:solidFill>
              </a:rPr>
              <a:t> 2012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191000" y="2514600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Scientist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324600" y="2514600"/>
            <a:ext cx="215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Adventurer</a:t>
            </a:r>
            <a:r>
              <a:rPr lang="tr-TR" b="1" dirty="0" smtClean="0">
                <a:solidFill>
                  <a:srgbClr val="FF3300"/>
                </a:solidFill>
              </a:rPr>
              <a:t>, </a:t>
            </a:r>
            <a:r>
              <a:rPr lang="tr-TR" b="1" dirty="0" err="1" smtClean="0">
                <a:solidFill>
                  <a:srgbClr val="FF3300"/>
                </a:solidFill>
              </a:rPr>
              <a:t>skydiver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3124200" y="2895600"/>
            <a:ext cx="279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Flew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with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handmade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wings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6400800" y="2895600"/>
            <a:ext cx="20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Freefall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from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space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200400" y="3352800"/>
            <a:ext cx="268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improved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aircraft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industry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6172200" y="3276600"/>
            <a:ext cx="303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Scientific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researches</a:t>
            </a:r>
            <a:r>
              <a:rPr lang="tr-TR" b="1" dirty="0" smtClean="0">
                <a:solidFill>
                  <a:srgbClr val="FF3300"/>
                </a:solidFill>
              </a:rPr>
              <a:t> in </a:t>
            </a:r>
            <a:r>
              <a:rPr lang="tr-TR" b="1" dirty="0" err="1" smtClean="0">
                <a:solidFill>
                  <a:srgbClr val="FF3300"/>
                </a:solidFill>
              </a:rPr>
              <a:t>space</a:t>
            </a:r>
            <a:endParaRPr lang="tr-TR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516"/>
          </a:xfrm>
          <a:prstGeom prst="rect">
            <a:avLst/>
          </a:prstGeom>
        </p:spPr>
      </p:pic>
      <p:pic>
        <p:nvPicPr>
          <p:cNvPr id="3" name="2 Resim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4267200" cy="5867400"/>
          </a:xfrm>
          <a:prstGeom prst="rect">
            <a:avLst/>
          </a:prstGeom>
        </p:spPr>
      </p:pic>
      <p:pic>
        <p:nvPicPr>
          <p:cNvPr id="4" name="3 Resim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62000"/>
            <a:ext cx="4343400" cy="58674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895600" y="298346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Challenging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971800" y="32766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Amusing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971800" y="3505200"/>
            <a:ext cx="12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Fascinating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19400" y="3733800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Disappointing</a:t>
            </a:r>
            <a:endParaRPr lang="tr-TR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2971800" y="3962400"/>
            <a:ext cx="95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Exciti</a:t>
            </a:r>
            <a:r>
              <a:rPr lang="tr-TR" dirty="0" smtClean="0"/>
              <a:t> </a:t>
            </a:r>
            <a:r>
              <a:rPr lang="tr-TR" dirty="0" err="1" smtClean="0"/>
              <a:t>ng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33400" y="4343400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Caving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33400" y="464820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Hang</a:t>
            </a:r>
            <a:r>
              <a:rPr lang="tr-TR" dirty="0" smtClean="0"/>
              <a:t>-</a:t>
            </a:r>
            <a:r>
              <a:rPr lang="tr-TR" dirty="0" err="1" smtClean="0"/>
              <a:t>gliding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33400" y="4953000"/>
            <a:ext cx="17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Bungee</a:t>
            </a:r>
            <a:r>
              <a:rPr lang="tr-TR" dirty="0" smtClean="0"/>
              <a:t>-</a:t>
            </a:r>
            <a:r>
              <a:rPr lang="tr-TR" dirty="0" err="1" smtClean="0"/>
              <a:t>jumping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33400" y="525780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Canoeing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33400" y="54864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Skateboarding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562600" y="4343400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     O     R      I      N     G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943600" y="480060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     I      N     G     S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400800" y="525780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     P      O     R     T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400800" y="5715000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     A      Y     A     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562600" y="6172200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      K      Y     D      I      V     E      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20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105400" cy="6172200"/>
          </a:xfrm>
          <a:prstGeom prst="rect">
            <a:avLst/>
          </a:prstGeom>
        </p:spPr>
      </p:pic>
      <p:pic>
        <p:nvPicPr>
          <p:cNvPr id="9" name="8 Resim" descr="2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"/>
            <a:ext cx="3581400" cy="6096000"/>
          </a:xfrm>
          <a:prstGeom prst="rect">
            <a:avLst/>
          </a:prstGeom>
        </p:spPr>
      </p:pic>
      <p:pic>
        <p:nvPicPr>
          <p:cNvPr id="19" name="18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810000"/>
            <a:ext cx="228600" cy="292609"/>
          </a:xfrm>
          <a:prstGeom prst="rect">
            <a:avLst/>
          </a:prstGeom>
        </p:spPr>
      </p:pic>
      <p:pic>
        <p:nvPicPr>
          <p:cNvPr id="20" name="19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238158" cy="304843"/>
          </a:xfrm>
          <a:prstGeom prst="rect">
            <a:avLst/>
          </a:prstGeom>
        </p:spPr>
      </p:pic>
      <p:pic>
        <p:nvPicPr>
          <p:cNvPr id="21" name="20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724400"/>
            <a:ext cx="238125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077200" cy="5867400"/>
          </a:xfrm>
          <a:prstGeom prst="rect">
            <a:avLst/>
          </a:prstGeom>
        </p:spPr>
      </p:pic>
      <p:pic>
        <p:nvPicPr>
          <p:cNvPr id="14" name="13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228600" cy="292609"/>
          </a:xfrm>
          <a:prstGeom prst="rect">
            <a:avLst/>
          </a:prstGeom>
        </p:spPr>
      </p:pic>
      <p:pic>
        <p:nvPicPr>
          <p:cNvPr id="15" name="14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514600"/>
            <a:ext cx="228600" cy="292609"/>
          </a:xfrm>
          <a:prstGeom prst="rect">
            <a:avLst/>
          </a:prstGeom>
        </p:spPr>
      </p:pic>
      <p:pic>
        <p:nvPicPr>
          <p:cNvPr id="16" name="1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228600" cy="292609"/>
          </a:xfrm>
          <a:prstGeom prst="rect">
            <a:avLst/>
          </a:prstGeom>
        </p:spPr>
      </p:pic>
      <p:pic>
        <p:nvPicPr>
          <p:cNvPr id="20" name="19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67200"/>
            <a:ext cx="228600" cy="292609"/>
          </a:xfrm>
          <a:prstGeom prst="rect">
            <a:avLst/>
          </a:prstGeom>
        </p:spPr>
      </p:pic>
      <p:pic>
        <p:nvPicPr>
          <p:cNvPr id="25" name="24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562600"/>
            <a:ext cx="228600" cy="2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3" name="2 Resim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610600" cy="57912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2438400" y="2209800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      A       V        I        N      G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438400" y="3352800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       K       A      T        E        B      O       A       R       D        I        N      G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62200" y="4648200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        K        Y       D       I        V       I        N       G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438400" y="58674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       A      F        T       I        N       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3" name="2 Resim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52067"/>
            <a:ext cx="8610600" cy="5611066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2286000" y="160020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       A       Y       A     K       I        N      G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286000" y="2971800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      A       N      G                G      L       I       D        I       N      G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209800" y="4343400"/>
            <a:ext cx="657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B      U       N      G      E      E                 J       U      M      P       I       N       G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86000" y="5715000"/>
            <a:ext cx="55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     O      T       O      R                R      A      C        I       N      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153400" cy="5867399"/>
          </a:xfrm>
          <a:prstGeom prst="rect">
            <a:avLst/>
          </a:prstGeom>
        </p:spPr>
      </p:pic>
      <p:sp>
        <p:nvSpPr>
          <p:cNvPr id="3" name="2 Sol Ok">
            <a:hlinkClick r:id="rId3" action="ppaction://hlinksldjump"/>
          </p:cNvPr>
          <p:cNvSpPr/>
          <p:nvPr/>
        </p:nvSpPr>
        <p:spPr>
          <a:xfrm>
            <a:off x="0" y="0"/>
            <a:ext cx="1219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Sağ Ok">
            <a:hlinkClick r:id="rId4" action="ppaction://hlinksldjump"/>
          </p:cNvPr>
          <p:cNvSpPr/>
          <p:nvPr/>
        </p:nvSpPr>
        <p:spPr>
          <a:xfrm>
            <a:off x="7772400" y="64770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1066800" y="4495800"/>
            <a:ext cx="623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Lucas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rather</a:t>
            </a:r>
            <a:r>
              <a:rPr lang="tr-TR" dirty="0" smtClean="0"/>
              <a:t> do </a:t>
            </a:r>
            <a:r>
              <a:rPr lang="tr-TR" dirty="0" err="1" smtClean="0"/>
              <a:t>skateboarding</a:t>
            </a:r>
            <a:r>
              <a:rPr lang="tr-TR" dirty="0" smtClean="0"/>
              <a:t> </a:t>
            </a:r>
            <a:r>
              <a:rPr lang="tr-TR" dirty="0" err="1" smtClean="0"/>
              <a:t>moe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 </a:t>
            </a:r>
            <a:r>
              <a:rPr lang="tr-TR" dirty="0" err="1" smtClean="0"/>
              <a:t>biking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66800" y="4953000"/>
            <a:ext cx="39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Ayça </a:t>
            </a:r>
            <a:r>
              <a:rPr lang="tr-TR" dirty="0" err="1" smtClean="0"/>
              <a:t>prefers</a:t>
            </a:r>
            <a:r>
              <a:rPr lang="tr-TR" dirty="0" smtClean="0"/>
              <a:t> </a:t>
            </a:r>
            <a:r>
              <a:rPr lang="tr-TR" dirty="0" err="1" smtClean="0"/>
              <a:t>canoeing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caving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066800" y="5334000"/>
            <a:ext cx="34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Ayça </a:t>
            </a:r>
            <a:r>
              <a:rPr lang="tr-TR" dirty="0" err="1" smtClean="0"/>
              <a:t>prefers</a:t>
            </a:r>
            <a:r>
              <a:rPr lang="tr-TR" dirty="0" smtClean="0"/>
              <a:t> </a:t>
            </a:r>
            <a:r>
              <a:rPr lang="tr-TR" dirty="0" err="1" smtClean="0"/>
              <a:t>caving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hang</a:t>
            </a:r>
            <a:r>
              <a:rPr lang="tr-TR" dirty="0" smtClean="0"/>
              <a:t>-</a:t>
            </a:r>
            <a:r>
              <a:rPr lang="tr-TR" dirty="0" err="1" smtClean="0"/>
              <a:t>gliding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066800" y="5715000"/>
            <a:ext cx="438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prefer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 </a:t>
            </a:r>
            <a:r>
              <a:rPr lang="tr-TR" dirty="0" err="1" smtClean="0"/>
              <a:t>biking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canoeing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17" name="16 Sol Ok">
            <a:hlinkClick r:id="rId3" action="ppaction://hlinksldjump"/>
          </p:cNvPr>
          <p:cNvSpPr/>
          <p:nvPr/>
        </p:nvSpPr>
        <p:spPr>
          <a:xfrm>
            <a:off x="0" y="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5334000" y="2590800"/>
            <a:ext cx="3198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Being</a:t>
            </a:r>
            <a:r>
              <a:rPr lang="tr-TR" dirty="0" smtClean="0"/>
              <a:t> a </a:t>
            </a:r>
            <a:r>
              <a:rPr lang="tr-TR" dirty="0" err="1" smtClean="0"/>
              <a:t>coal</a:t>
            </a:r>
            <a:r>
              <a:rPr lang="tr-TR" dirty="0" smtClean="0"/>
              <a:t> </a:t>
            </a:r>
            <a:r>
              <a:rPr lang="tr-TR" dirty="0" err="1" smtClean="0"/>
              <a:t>miner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risky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a </a:t>
            </a:r>
            <a:r>
              <a:rPr lang="tr-TR" dirty="0" err="1" smtClean="0"/>
              <a:t>farmer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 rot="19331533">
            <a:off x="5682021" y="4253299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Students</a:t>
            </a:r>
            <a:r>
              <a:rPr lang="tr-TR" dirty="0" smtClean="0"/>
              <a:t>’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answers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430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6600" y="2057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E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1295400" y="3733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B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76600" y="3810000"/>
            <a:ext cx="30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C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143000" y="5562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124200" y="55626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A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64"/>
            <a:ext cx="9144000" cy="1212272"/>
          </a:xfrm>
          <a:prstGeom prst="rect">
            <a:avLst/>
          </a:prstGeom>
        </p:spPr>
      </p:pic>
      <p:pic>
        <p:nvPicPr>
          <p:cNvPr id="3" name="2 Resim" descr="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4114799" cy="5105400"/>
          </a:xfrm>
          <a:prstGeom prst="rect">
            <a:avLst/>
          </a:prstGeom>
        </p:spPr>
      </p:pic>
      <p:pic>
        <p:nvPicPr>
          <p:cNvPr id="4" name="3 Resim" descr="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4114800" cy="51054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362200" y="1524000"/>
            <a:ext cx="14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Macereperest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331569" y="2057400"/>
            <a:ext cx="16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Hava akrobasisi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413749" y="2590800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Hırslı , </a:t>
            </a:r>
            <a:r>
              <a:rPr lang="tr-TR" dirty="0" err="1" smtClean="0"/>
              <a:t>tukulu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981200" y="3048000"/>
            <a:ext cx="151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Gülünç, komik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438400" y="3505200"/>
            <a:ext cx="2283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Yüksekten ip ve yay sistemli </a:t>
            </a:r>
          </a:p>
          <a:p>
            <a:r>
              <a:rPr lang="tr-TR" sz="1400" b="1" dirty="0" smtClean="0"/>
              <a:t>bir aparatla </a:t>
            </a:r>
            <a:r>
              <a:rPr lang="tr-TR" sz="1400" b="1" dirty="0" err="1" smtClean="0"/>
              <a:t>atlma</a:t>
            </a:r>
            <a:r>
              <a:rPr lang="tr-TR" sz="1400" b="1" dirty="0" smtClean="0"/>
              <a:t> sporu</a:t>
            </a:r>
            <a:endParaRPr lang="tr-TR" sz="1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057400" y="4114800"/>
            <a:ext cx="13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Kano yapma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828800" y="4572000"/>
            <a:ext cx="19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Mağara keşif sporu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286000" y="4953000"/>
            <a:ext cx="211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Meydan okuma ve </a:t>
            </a:r>
          </a:p>
          <a:p>
            <a:r>
              <a:rPr lang="tr-TR" dirty="0" smtClean="0"/>
              <a:t>mücadele gerektiren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362200" y="5562600"/>
            <a:ext cx="8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Cesaret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14600" y="6096000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Şov, gösteri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520385" y="1611868"/>
            <a:ext cx="239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Hayal kırıklığına uğratıcı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248400" y="2057400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Dalış giysisi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629400" y="25146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Eğlendirici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477000" y="3048000"/>
            <a:ext cx="145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Ekipman, alet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248400" y="3581400"/>
            <a:ext cx="154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Heyecan verici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781800" y="4114800"/>
            <a:ext cx="18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Adranalin</a:t>
            </a:r>
            <a:r>
              <a:rPr lang="tr-TR" dirty="0" smtClean="0"/>
              <a:t> sporları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400800" y="4572000"/>
            <a:ext cx="113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Büyüleyici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248400" y="5105400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Vites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400800" y="5562600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Eldiven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477000" y="6019800"/>
            <a:ext cx="240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Planörcülük, motorlu veya </a:t>
            </a:r>
          </a:p>
          <a:p>
            <a:r>
              <a:rPr lang="tr-TR" sz="1600" dirty="0" smtClean="0"/>
              <a:t>motorsuz </a:t>
            </a:r>
            <a:r>
              <a:rPr lang="tr-TR" sz="1600" dirty="0" err="1" smtClean="0"/>
              <a:t>paraşit</a:t>
            </a:r>
            <a:r>
              <a:rPr lang="tr-TR" sz="1600" dirty="0" smtClean="0"/>
              <a:t> ile uçuş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960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457200" y="9099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1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572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3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57200" y="14478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2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57200" y="1748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5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7200" y="19812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4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7200" y="2281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6</a:t>
            </a:r>
            <a:endParaRPr lang="tr-TR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57200" y="1905000"/>
            <a:ext cx="845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6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Adventures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1 Başlık"/>
          <p:cNvSpPr>
            <a:spLocks noGrp="1"/>
          </p:cNvSpPr>
          <p:nvPr/>
        </p:nvSpPr>
        <p:spPr>
          <a:xfrm>
            <a:off x="685800" y="533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hlinkClick r:id="rId2"/>
              </a:rPr>
              <a:t>www.</a:t>
            </a:r>
            <a:r>
              <a:rPr lang="tr-TR" sz="4000" dirty="0" err="1" smtClean="0">
                <a:hlinkClick r:id="rId2"/>
              </a:rPr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sundu…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762000" y="4724400"/>
            <a:ext cx="7772400" cy="155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/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rgbClr val="002060"/>
                </a:solidFill>
              </a:rPr>
              <a:t>GURURLA SUNAR…</a:t>
            </a:r>
          </a:p>
          <a:p>
            <a:r>
              <a:rPr lang="tr-TR" sz="1800" dirty="0" smtClean="0">
                <a:hlinkClick r:id="rId3"/>
              </a:rPr>
              <a:t>https://wopenglish.com/</a:t>
            </a:r>
            <a:r>
              <a:rPr lang="tr-TR" sz="1800" dirty="0" smtClean="0"/>
              <a:t> –</a:t>
            </a:r>
            <a:r>
              <a:rPr lang="tr-TR" sz="1800" dirty="0" err="1" smtClean="0">
                <a:hlinkClick r:id="rId4"/>
              </a:rPr>
              <a:t>wopenglish</a:t>
            </a:r>
            <a:r>
              <a:rPr lang="tr-TR" sz="1800" dirty="0" smtClean="0">
                <a:hlinkClick r:id="rId4"/>
              </a:rPr>
              <a:t>@</a:t>
            </a:r>
            <a:r>
              <a:rPr lang="tr-TR" sz="1800" dirty="0" err="1" smtClean="0">
                <a:hlinkClick r:id="rId4"/>
              </a:rPr>
              <a:t>gmail</a:t>
            </a:r>
            <a:r>
              <a:rPr lang="tr-TR" sz="1800" dirty="0" smtClean="0">
                <a:hlinkClick r:id="rId4"/>
              </a:rPr>
              <a:t>.com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3" name="2 Resim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3962400" cy="5181600"/>
          </a:xfrm>
          <a:prstGeom prst="rect">
            <a:avLst/>
          </a:prstGeom>
        </p:spPr>
      </p:pic>
      <p:pic>
        <p:nvPicPr>
          <p:cNvPr id="4" name="3 Resim" descr="g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19200"/>
            <a:ext cx="4419600" cy="51816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600200" y="1295400"/>
            <a:ext cx="60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Kask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05000" y="1752600"/>
            <a:ext cx="15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Bireysel olarak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905000" y="22860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Eğitmen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676400" y="2819400"/>
            <a:ext cx="272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Kapalı sistem </a:t>
            </a:r>
            <a:r>
              <a:rPr lang="tr-TR" sz="1600" dirty="0" err="1" smtClean="0"/>
              <a:t>eskimo</a:t>
            </a:r>
            <a:r>
              <a:rPr lang="tr-TR" sz="1600" dirty="0" smtClean="0"/>
              <a:t> kayıkçılığı</a:t>
            </a:r>
            <a:endParaRPr lang="tr-TR" sz="1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752600" y="3352800"/>
            <a:ext cx="11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Can yeleği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057400" y="3886200"/>
            <a:ext cx="120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Muhteşem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057400" y="4419600"/>
            <a:ext cx="13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Motor yarışı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981200" y="4876800"/>
            <a:ext cx="87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Gizemli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676400" y="5410200"/>
            <a:ext cx="16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Çift taraflı kürek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905000" y="5943600"/>
            <a:ext cx="1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Planör , paraşüt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248400" y="1182469"/>
            <a:ext cx="264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Şişme botla çoklu </a:t>
            </a:r>
            <a:r>
              <a:rPr lang="tr-TR" dirty="0" err="1" smtClean="0"/>
              <a:t>akarasu</a:t>
            </a:r>
            <a:r>
              <a:rPr lang="tr-TR" dirty="0" smtClean="0"/>
              <a:t> </a:t>
            </a:r>
          </a:p>
          <a:p>
            <a:r>
              <a:rPr lang="tr-TR" dirty="0" smtClean="0"/>
              <a:t>mücadele sporu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324600" y="18288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Riskli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629400" y="2362200"/>
            <a:ext cx="16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Kaykay yapmak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477000" y="2895600"/>
            <a:ext cx="107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Gökdelen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5974837" y="3352800"/>
            <a:ext cx="30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Direksiyon, dümen (kullanmak)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248400" y="3886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Risk almak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715000" y="4419600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El feneri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172200" y="4876800"/>
            <a:ext cx="7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Mayo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867400" y="5410200"/>
            <a:ext cx="7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Kanat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553200" y="59436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Bileklik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123553" cy="5791200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82296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209800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1910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172200" y="563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791200"/>
          </a:xfrm>
          <a:prstGeom prst="rect">
            <a:avLst/>
          </a:prstGeom>
        </p:spPr>
      </p:pic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2398" y="0"/>
            <a:ext cx="771602" cy="685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8486962" y="5943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2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667562" y="5943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3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848162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6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486962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1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715000" y="34290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4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172200" y="3124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log</a:t>
            </a:r>
            <a:r>
              <a:rPr lang="tr-TR" sz="1400" b="1" dirty="0" smtClean="0">
                <a:solidFill>
                  <a:srgbClr val="FF0000"/>
                </a:solidFill>
              </a:rPr>
              <a:t> in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895600" y="59436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5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534400" cy="5715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533400" y="4306669"/>
            <a:ext cx="800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an </a:t>
            </a:r>
            <a:r>
              <a:rPr lang="tr-TR" dirty="0" err="1" smtClean="0"/>
              <a:t>astronout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exciting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a </a:t>
            </a:r>
            <a:r>
              <a:rPr lang="tr-TR" dirty="0" err="1" smtClean="0"/>
              <a:t>stuntman</a:t>
            </a:r>
            <a:r>
              <a:rPr lang="tr-TR" dirty="0" smtClean="0"/>
              <a:t>,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hower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</a:p>
          <a:p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Resim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651" y="304800"/>
            <a:ext cx="8404697" cy="6096000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4290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648200"/>
            <a:ext cx="228600" cy="292609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5943600"/>
            <a:ext cx="228600" cy="2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</p:spPr>
      </p:pic>
      <p:pic>
        <p:nvPicPr>
          <p:cNvPr id="3" name="2 Resim" descr="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819400"/>
            <a:ext cx="4191000" cy="36576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5638800" y="457200"/>
            <a:ext cx="235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Adventerous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brave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705600" y="3974068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 </a:t>
            </a:r>
            <a:r>
              <a:rPr lang="tr-TR" dirty="0" err="1" smtClean="0"/>
              <a:t>jets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629400" y="4495800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pilots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29400" y="4964668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is </a:t>
            </a:r>
            <a:r>
              <a:rPr lang="tr-TR" dirty="0" err="1" smtClean="0"/>
              <a:t>risky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867400" y="5344180"/>
            <a:ext cx="321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/>
              <a:t>Because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they</a:t>
            </a:r>
            <a:r>
              <a:rPr lang="tr-TR" sz="1400" b="1" dirty="0" smtClean="0"/>
              <a:t> do </a:t>
            </a:r>
            <a:r>
              <a:rPr lang="tr-TR" sz="1400" b="1" dirty="0" err="1" smtClean="0"/>
              <a:t>all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manouvers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manually</a:t>
            </a:r>
            <a:endParaRPr lang="tr-TR" sz="1400" b="1" dirty="0" smtClean="0"/>
          </a:p>
          <a:p>
            <a:r>
              <a:rPr lang="tr-TR" sz="1400" b="1" dirty="0" err="1" smtClean="0"/>
              <a:t>With</a:t>
            </a:r>
            <a:r>
              <a:rPr lang="tr-TR" sz="1400" b="1" dirty="0" smtClean="0"/>
              <a:t> a </a:t>
            </a:r>
            <a:r>
              <a:rPr lang="tr-TR" sz="1400" b="1" dirty="0" err="1" smtClean="0"/>
              <a:t>speed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between</a:t>
            </a:r>
            <a:r>
              <a:rPr lang="tr-TR" sz="1400" b="1" dirty="0" smtClean="0"/>
              <a:t> 260-1000 </a:t>
            </a:r>
            <a:r>
              <a:rPr lang="tr-TR" sz="1400" b="1" dirty="0" err="1" smtClean="0"/>
              <a:t>kms</a:t>
            </a:r>
            <a:endParaRPr lang="tr-TR" sz="1400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6324600" y="5867400"/>
            <a:ext cx="210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in 1992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209800" y="228600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Squadron</a:t>
            </a:r>
            <a:r>
              <a:rPr lang="tr-TR" dirty="0" smtClean="0"/>
              <a:t>: Filo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422</Words>
  <Application>Microsoft Office PowerPoint</Application>
  <PresentationFormat>Ekran Gösterisi (4:3)</PresentationFormat>
  <Paragraphs>150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255</cp:revision>
  <dcterms:created xsi:type="dcterms:W3CDTF">2006-08-16T00:00:00Z</dcterms:created>
  <dcterms:modified xsi:type="dcterms:W3CDTF">2019-04-08T00:16:25Z</dcterms:modified>
</cp:coreProperties>
</file>