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2" r:id="rId4"/>
    <p:sldId id="321" r:id="rId5"/>
    <p:sldId id="258" r:id="rId6"/>
    <p:sldId id="259" r:id="rId7"/>
    <p:sldId id="260" r:id="rId8"/>
    <p:sldId id="297" r:id="rId9"/>
    <p:sldId id="261" r:id="rId10"/>
    <p:sldId id="337" r:id="rId11"/>
    <p:sldId id="262" r:id="rId12"/>
    <p:sldId id="330" r:id="rId13"/>
    <p:sldId id="264" r:id="rId14"/>
    <p:sldId id="332" r:id="rId15"/>
    <p:sldId id="299" r:id="rId16"/>
    <p:sldId id="336" r:id="rId17"/>
    <p:sldId id="300" r:id="rId18"/>
    <p:sldId id="301" r:id="rId19"/>
    <p:sldId id="302" r:id="rId20"/>
    <p:sldId id="333" r:id="rId21"/>
    <p:sldId id="303" r:id="rId22"/>
    <p:sldId id="304" r:id="rId23"/>
    <p:sldId id="305" r:id="rId24"/>
    <p:sldId id="318" r:id="rId25"/>
    <p:sldId id="310" r:id="rId26"/>
    <p:sldId id="309" r:id="rId27"/>
    <p:sldId id="334" r:id="rId28"/>
    <p:sldId id="335" r:id="rId29"/>
    <p:sldId id="323" r:id="rId30"/>
    <p:sldId id="324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80"/>
    <a:srgbClr val="666633"/>
    <a:srgbClr val="3399FF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s://wopenglish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7.4.mp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SWHkH68VnQw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wopenglish@gmail.com" TargetMode="External"/><Relationship Id="rId2" Type="http://schemas.openxmlformats.org/officeDocument/2006/relationships/hyperlink" Target="http://www.wopenglish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7.1.mp3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81000" y="533400"/>
            <a:ext cx="84582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2018-2019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“8. SINIFLAR”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7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Tourism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6 Gülen Yüz"/>
          <p:cNvSpPr/>
          <p:nvPr/>
        </p:nvSpPr>
        <p:spPr>
          <a:xfrm>
            <a:off x="12192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len Yüz"/>
          <p:cNvSpPr/>
          <p:nvPr/>
        </p:nvSpPr>
        <p:spPr>
          <a:xfrm>
            <a:off x="7086600" y="3886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Gülen Yüz"/>
          <p:cNvSpPr/>
          <p:nvPr/>
        </p:nvSpPr>
        <p:spPr>
          <a:xfrm>
            <a:off x="4191000" y="4648200"/>
            <a:ext cx="838200" cy="6858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1 Başlık"/>
          <p:cNvSpPr>
            <a:spLocks noGrp="1"/>
          </p:cNvSpPr>
          <p:nvPr/>
        </p:nvSpPr>
        <p:spPr>
          <a:xfrm>
            <a:off x="755576" y="5085184"/>
            <a:ext cx="7772400" cy="1556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/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GURURLA SUNAR…</a:t>
            </a:r>
          </a:p>
          <a:p>
            <a:r>
              <a:rPr lang="tr-TR" sz="1800" dirty="0" smtClean="0">
                <a:hlinkClick r:id="rId2"/>
              </a:rPr>
              <a:t>https://wopenglish.com/</a:t>
            </a:r>
            <a:r>
              <a:rPr lang="tr-TR" sz="1800" dirty="0" smtClean="0"/>
              <a:t> –</a:t>
            </a:r>
            <a:r>
              <a:rPr lang="tr-TR" sz="1800" dirty="0" err="1" smtClean="0">
                <a:hlinkClick r:id="rId3"/>
              </a:rPr>
              <a:t>wopenglish</a:t>
            </a:r>
            <a:r>
              <a:rPr lang="tr-TR" sz="1800" dirty="0" smtClean="0">
                <a:hlinkClick r:id="rId3"/>
              </a:rPr>
              <a:t>@</a:t>
            </a:r>
            <a:r>
              <a:rPr lang="tr-TR" sz="1800" dirty="0" err="1" smtClean="0">
                <a:hlinkClick r:id="rId3"/>
              </a:rPr>
              <a:t>gmail</a:t>
            </a:r>
            <a:r>
              <a:rPr lang="tr-TR" sz="1800" dirty="0" smtClean="0">
                <a:hlinkClick r:id="rId3"/>
              </a:rPr>
              <a:t>.com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IMG_20181231_03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85750"/>
            <a:ext cx="8458200" cy="6343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0701" y="457200"/>
            <a:ext cx="720259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004" y="381000"/>
            <a:ext cx="8396996" cy="62484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3200400" y="4202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3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2004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200400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2004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4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304800"/>
            <a:ext cx="8382000" cy="62484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257800" y="1905000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Southern</a:t>
            </a:r>
            <a:endParaRPr lang="tr-TR" sz="14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7391400" y="2362201"/>
            <a:ext cx="99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plane</a:t>
            </a:r>
            <a:endParaRPr lang="tr-TR" sz="14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648200" y="259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James    Bond </a:t>
            </a:r>
            <a:r>
              <a:rPr lang="tr-TR" sz="1400" b="1" dirty="0" err="1" smtClean="0"/>
              <a:t>island</a:t>
            </a:r>
            <a:endParaRPr lang="tr-TR" sz="14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257800" y="2816423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err="1" smtClean="0"/>
              <a:t>Tropical</a:t>
            </a:r>
            <a:r>
              <a:rPr lang="tr-TR" sz="1400" b="1" dirty="0" smtClean="0"/>
              <a:t>, </a:t>
            </a:r>
            <a:r>
              <a:rPr lang="tr-TR" sz="1400" b="1" dirty="0" err="1" smtClean="0"/>
              <a:t>so</a:t>
            </a:r>
            <a:r>
              <a:rPr lang="tr-TR" sz="1400" b="1" dirty="0" smtClean="0"/>
              <a:t> it is </a:t>
            </a:r>
            <a:r>
              <a:rPr lang="tr-TR" sz="1400" b="1" dirty="0" err="1" smtClean="0"/>
              <a:t>always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warm</a:t>
            </a:r>
            <a:endParaRPr lang="tr-TR" sz="1400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5943600" y="4538246"/>
            <a:ext cx="1851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Bosnia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Herzagovina</a:t>
            </a:r>
            <a:endParaRPr lang="tr-TR" sz="1600" b="1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5334000" y="4800600"/>
            <a:ext cx="1453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err="1" smtClean="0"/>
              <a:t>Boutique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hotel</a:t>
            </a:r>
            <a:endParaRPr lang="tr-TR" sz="1600" b="1" dirty="0"/>
          </a:p>
        </p:txBody>
      </p:sp>
      <p:pic>
        <p:nvPicPr>
          <p:cNvPr id="20" name="19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304800"/>
            <a:ext cx="782430" cy="7620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5334000" y="5410200"/>
            <a:ext cx="1391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Mostar </a:t>
            </a:r>
            <a:r>
              <a:rPr lang="tr-TR" sz="1600" b="1" dirty="0" err="1" smtClean="0"/>
              <a:t>Bridge</a:t>
            </a:r>
            <a:endParaRPr lang="tr-TR" sz="1600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257800" y="6062246"/>
            <a:ext cx="947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2000 TL</a:t>
            </a:r>
            <a:endParaRPr lang="tr-T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3820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4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577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Oval"/>
          <p:cNvSpPr/>
          <p:nvPr/>
        </p:nvSpPr>
        <p:spPr>
          <a:xfrm>
            <a:off x="3200400" y="3352800"/>
            <a:ext cx="1676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6096000" y="4724400"/>
            <a:ext cx="1676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28600" y="6096000"/>
            <a:ext cx="3124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5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4724400"/>
          </a:xfrm>
          <a:prstGeom prst="rect">
            <a:avLst/>
          </a:prstGeom>
        </p:spPr>
      </p:pic>
      <p:pic>
        <p:nvPicPr>
          <p:cNvPr id="9" name="8 Resim" descr="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24400"/>
            <a:ext cx="91440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1219200"/>
          </a:xfrm>
          <a:prstGeom prst="rect">
            <a:avLst/>
          </a:prstGeom>
        </p:spPr>
      </p:pic>
      <p:pic>
        <p:nvPicPr>
          <p:cNvPr id="3" name="2 Resim" descr="2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</p:spPr>
      </p:pic>
      <p:pic>
        <p:nvPicPr>
          <p:cNvPr id="4" name="3 Resim" descr="2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28800"/>
            <a:ext cx="6019800" cy="2514600"/>
          </a:xfrm>
          <a:prstGeom prst="rect">
            <a:avLst/>
          </a:prstGeom>
        </p:spPr>
      </p:pic>
      <p:pic>
        <p:nvPicPr>
          <p:cNvPr id="5" name="4 Resim" descr="2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828800"/>
            <a:ext cx="3200400" cy="2514600"/>
          </a:xfrm>
          <a:prstGeom prst="rect">
            <a:avLst/>
          </a:prstGeom>
        </p:spPr>
      </p:pic>
      <p:pic>
        <p:nvPicPr>
          <p:cNvPr id="7" name="6 Resim" descr="21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343400"/>
            <a:ext cx="3048000" cy="2514600"/>
          </a:xfrm>
          <a:prstGeom prst="rect">
            <a:avLst/>
          </a:prstGeom>
        </p:spPr>
      </p:pic>
      <p:pic>
        <p:nvPicPr>
          <p:cNvPr id="8" name="7 Resim" descr="21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343400"/>
            <a:ext cx="6096000" cy="2514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4008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6324600"/>
            <a:ext cx="1828800" cy="31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3886200"/>
            <a:ext cx="1600200" cy="34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8200" y="3886200"/>
            <a:ext cx="1560739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3886200"/>
            <a:ext cx="15832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6324600"/>
            <a:ext cx="1447800" cy="37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4343400" cy="6858000"/>
          </a:xfrm>
          <a:prstGeom prst="rect">
            <a:avLst/>
          </a:prstGeom>
        </p:spPr>
      </p:pic>
      <p:pic>
        <p:nvPicPr>
          <p:cNvPr id="3" name="2 Resim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1" y="0"/>
            <a:ext cx="4343400" cy="6858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304800" y="601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3048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304800" y="3581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304800" y="152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304800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5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5334000" y="1295400"/>
            <a:ext cx="3137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  </a:t>
            </a:r>
            <a:r>
              <a:rPr lang="tr-TR" sz="3600" dirty="0" smtClean="0"/>
              <a:t>O</a:t>
            </a:r>
            <a:r>
              <a:rPr lang="tr-TR" sz="4000" dirty="0" smtClean="0"/>
              <a:t>           I     M</a:t>
            </a:r>
            <a:endParaRPr lang="tr-TR" sz="40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5181600" y="1981200"/>
            <a:ext cx="1257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T      I</a:t>
            </a:r>
            <a:endParaRPr lang="tr-TR" sz="40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5181600" y="2667000"/>
            <a:ext cx="323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   E          I       E</a:t>
            </a:r>
            <a:endParaRPr lang="tr-TR" sz="40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5181600" y="3352800"/>
            <a:ext cx="2773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I          A     D</a:t>
            </a:r>
            <a:endParaRPr lang="tr-TR" sz="40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5181600" y="3962400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     I      T  O         C</a:t>
            </a:r>
            <a:endParaRPr lang="tr-TR" sz="40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5105400" y="4648200"/>
            <a:ext cx="371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             V     N     E</a:t>
            </a:r>
            <a:endParaRPr lang="tr-TR" sz="40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5105400" y="5334000"/>
            <a:ext cx="2877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/>
              <a:t> H                 A</a:t>
            </a:r>
            <a:endParaRPr lang="tr-TR" sz="40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5181600" y="6019800"/>
            <a:ext cx="278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    A     O        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85800"/>
            <a:ext cx="4267200" cy="6019800"/>
          </a:xfrm>
          <a:prstGeom prst="rect">
            <a:avLst/>
          </a:prstGeom>
        </p:spPr>
      </p:pic>
      <p:pic>
        <p:nvPicPr>
          <p:cNvPr id="21" name="20 Resim" descr="2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1" y="685800"/>
            <a:ext cx="4343400" cy="6019800"/>
          </a:xfrm>
          <a:prstGeom prst="rect">
            <a:avLst/>
          </a:prstGeom>
        </p:spPr>
      </p:pic>
      <p:pic>
        <p:nvPicPr>
          <p:cNvPr id="24" name="23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90800"/>
            <a:ext cx="238158" cy="304843"/>
          </a:xfrm>
          <a:prstGeom prst="rect">
            <a:avLst/>
          </a:prstGeom>
        </p:spPr>
      </p:pic>
      <p:pic>
        <p:nvPicPr>
          <p:cNvPr id="25" name="24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105400"/>
            <a:ext cx="238158" cy="304843"/>
          </a:xfrm>
          <a:prstGeom prst="rect">
            <a:avLst/>
          </a:prstGeom>
        </p:spPr>
      </p:pic>
      <p:pic>
        <p:nvPicPr>
          <p:cNvPr id="26" name="25 Resim" descr="Tİ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5943600"/>
            <a:ext cx="238158" cy="304843"/>
          </a:xfrm>
          <a:prstGeom prst="rect">
            <a:avLst/>
          </a:prstGeom>
        </p:spPr>
      </p:pic>
      <p:pic>
        <p:nvPicPr>
          <p:cNvPr id="27" name="26 Resim" descr="21.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pic>
        <p:nvPicPr>
          <p:cNvPr id="7" name="6 Resim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0075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1676400" y="1295400"/>
            <a:ext cx="1838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    </a:t>
            </a:r>
            <a:r>
              <a:rPr lang="tr-TR" sz="2800" dirty="0" smtClean="0"/>
              <a:t>U   R   A</a:t>
            </a:r>
            <a:endParaRPr lang="tr-TR" sz="24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828800" y="1752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r>
              <a:rPr lang="tr-TR" sz="2800" dirty="0" smtClean="0"/>
              <a:t>E         O    R   T</a:t>
            </a:r>
            <a:endParaRPr lang="tr-TR" sz="3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600200" y="2286000"/>
            <a:ext cx="2890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r>
              <a:rPr lang="tr-TR" sz="2800" dirty="0" smtClean="0"/>
              <a:t>N    C         E          T</a:t>
            </a:r>
            <a:endParaRPr lang="tr-TR" sz="24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219200" y="2743200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sz="3200" dirty="0" smtClean="0"/>
              <a:t>A        A   T   I    O</a:t>
            </a:r>
            <a:endParaRPr lang="tr-TR" sz="24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685800" y="3276600"/>
            <a:ext cx="378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    </a:t>
            </a:r>
            <a:r>
              <a:rPr lang="tr-TR" sz="2800" dirty="0" smtClean="0"/>
              <a:t>O         R    I          T     I</a:t>
            </a:r>
            <a:endParaRPr lang="tr-TR" sz="24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794090" y="3733800"/>
            <a:ext cx="4463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sz="2800" dirty="0" smtClean="0"/>
              <a:t>N   C         E    D         B          E   </a:t>
            </a:r>
            <a:endParaRPr lang="tr-TR" sz="2400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838200" y="4267200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 </a:t>
            </a:r>
            <a:r>
              <a:rPr lang="tr-TR" sz="2800" dirty="0" smtClean="0"/>
              <a:t>E          I     N         U   L</a:t>
            </a:r>
            <a:endParaRPr lang="tr-TR" sz="24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914400" y="4810780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   </a:t>
            </a:r>
            <a:r>
              <a:rPr lang="tr-TR" sz="2800" dirty="0" smtClean="0"/>
              <a:t>O          A         I     O   N</a:t>
            </a:r>
            <a:endParaRPr lang="tr-TR" sz="24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1295400" y="5257800"/>
            <a:ext cx="32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 </a:t>
            </a:r>
            <a:r>
              <a:rPr lang="tr-TR" sz="2800" dirty="0" smtClean="0"/>
              <a:t>U          T         R    E</a:t>
            </a:r>
            <a:endParaRPr lang="tr-TR" sz="2400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1676400" y="5791200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sz="2800" dirty="0" smtClean="0"/>
              <a:t>Q   U          R   E</a:t>
            </a:r>
            <a:endParaRPr lang="tr-TR" sz="2400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1828800" y="6248400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     </a:t>
            </a:r>
            <a:r>
              <a:rPr lang="tr-TR" sz="2800" dirty="0" smtClean="0"/>
              <a:t>R          A   N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399" y="2209800"/>
            <a:ext cx="4724401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9718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733800"/>
            <a:ext cx="480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4419600"/>
            <a:ext cx="3886200" cy="29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5105400"/>
            <a:ext cx="4343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8768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3111284" y="25908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</a:t>
            </a:r>
            <a:endParaRPr lang="tr-TR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762000" y="25908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D</a:t>
            </a:r>
            <a:endParaRPr lang="tr-TR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041060" y="38862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G</a:t>
            </a:r>
            <a:endParaRPr lang="tr-TR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200400" y="3886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</a:t>
            </a:r>
            <a:endParaRPr lang="tr-TR" b="1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914400" y="5105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B</a:t>
            </a:r>
            <a:endParaRPr lang="tr-TR" b="1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2971800" y="5181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</a:t>
            </a:r>
            <a:endParaRPr lang="tr-TR" b="1" dirty="0"/>
          </a:p>
        </p:txBody>
      </p:sp>
      <p:pic>
        <p:nvPicPr>
          <p:cNvPr id="19" name="18 Resim" descr="2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52066"/>
            <a:ext cx="8610600" cy="5777333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914400" y="2514600"/>
            <a:ext cx="335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Venice</a:t>
            </a:r>
            <a:r>
              <a:rPr lang="tr-TR" dirty="0" smtClean="0"/>
              <a:t> is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north</a:t>
            </a:r>
            <a:r>
              <a:rPr lang="tr-TR" dirty="0" smtClean="0"/>
              <a:t> </a:t>
            </a:r>
            <a:r>
              <a:rPr lang="tr-TR" dirty="0" err="1" smtClean="0"/>
              <a:t>east</a:t>
            </a:r>
            <a:r>
              <a:rPr lang="tr-TR" dirty="0" smtClean="0"/>
              <a:t> of </a:t>
            </a:r>
            <a:r>
              <a:rPr lang="tr-TR" dirty="0" err="1" smtClean="0"/>
              <a:t>Italy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904061" y="3124200"/>
            <a:ext cx="3439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Gondolas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symbol</a:t>
            </a:r>
            <a:r>
              <a:rPr lang="tr-TR" dirty="0" smtClean="0"/>
              <a:t> of </a:t>
            </a:r>
            <a:r>
              <a:rPr lang="tr-TR" dirty="0" err="1" smtClean="0"/>
              <a:t>Venice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838200" y="3657600"/>
            <a:ext cx="242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Why</a:t>
            </a:r>
            <a:r>
              <a:rPr lang="tr-TR" dirty="0" smtClean="0"/>
              <a:t> is </a:t>
            </a:r>
            <a:r>
              <a:rPr lang="tr-TR" dirty="0" err="1" smtClean="0"/>
              <a:t>Venice</a:t>
            </a:r>
            <a:r>
              <a:rPr lang="tr-TR" dirty="0" smtClean="0"/>
              <a:t> popular?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838200" y="4267200"/>
            <a:ext cx="34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weather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in </a:t>
            </a:r>
            <a:r>
              <a:rPr lang="tr-TR" dirty="0" err="1" smtClean="0"/>
              <a:t>Venice</a:t>
            </a:r>
            <a:r>
              <a:rPr lang="tr-TR" dirty="0" smtClean="0"/>
              <a:t>?</a:t>
            </a:r>
            <a:endParaRPr lang="tr-TR" dirty="0"/>
          </a:p>
        </p:txBody>
      </p:sp>
      <p:pic>
        <p:nvPicPr>
          <p:cNvPr id="8" name="7 Resim" descr="2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90550"/>
          </a:xfrm>
          <a:prstGeom prst="rect">
            <a:avLst/>
          </a:prstGeom>
        </p:spPr>
      </p:pic>
      <p:sp>
        <p:nvSpPr>
          <p:cNvPr id="10" name="9 Metin kutusu"/>
          <p:cNvSpPr txBox="1"/>
          <p:nvPr/>
        </p:nvSpPr>
        <p:spPr>
          <a:xfrm>
            <a:off x="873440" y="4876800"/>
            <a:ext cx="278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What</a:t>
            </a:r>
            <a:r>
              <a:rPr lang="tr-TR" dirty="0" smtClean="0"/>
              <a:t> can </a:t>
            </a:r>
            <a:r>
              <a:rPr lang="tr-TR" dirty="0" err="1" smtClean="0"/>
              <a:t>you</a:t>
            </a:r>
            <a:r>
              <a:rPr lang="tr-TR" dirty="0" smtClean="0"/>
              <a:t> do in </a:t>
            </a:r>
            <a:r>
              <a:rPr lang="tr-TR" dirty="0" err="1" smtClean="0"/>
              <a:t>Venice</a:t>
            </a:r>
            <a:r>
              <a:rPr lang="tr-TR" dirty="0" smtClean="0"/>
              <a:t>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7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819400"/>
          </a:xfrm>
          <a:prstGeom prst="rect">
            <a:avLst/>
          </a:prstGeom>
        </p:spPr>
      </p:pic>
      <p:pic>
        <p:nvPicPr>
          <p:cNvPr id="10" name="9 Resim" descr="3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19400"/>
            <a:ext cx="9144000" cy="1981200"/>
          </a:xfrm>
          <a:prstGeom prst="rect">
            <a:avLst/>
          </a:prstGeom>
        </p:spPr>
      </p:pic>
      <p:pic>
        <p:nvPicPr>
          <p:cNvPr id="11" name="10 Resim" descr="3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0600"/>
            <a:ext cx="9144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64"/>
            <a:ext cx="9144000" cy="1212272"/>
          </a:xfrm>
          <a:prstGeom prst="rect">
            <a:avLst/>
          </a:prstGeom>
        </p:spPr>
      </p:pic>
      <p:pic>
        <p:nvPicPr>
          <p:cNvPr id="3" name="2 Resim" descr="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04467"/>
            <a:ext cx="4114799" cy="4992065"/>
          </a:xfrm>
          <a:prstGeom prst="rect">
            <a:avLst/>
          </a:prstGeom>
        </p:spPr>
      </p:pic>
      <p:pic>
        <p:nvPicPr>
          <p:cNvPr id="4" name="3 Resim" descr="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81235"/>
            <a:ext cx="4114800" cy="503853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2362200" y="1524000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Yaşanılacak yer, ev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2331569" y="2057400"/>
            <a:ext cx="136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Herşey</a:t>
            </a:r>
            <a:r>
              <a:rPr lang="tr-TR" dirty="0" smtClean="0"/>
              <a:t> Dahil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2413749" y="2590800"/>
            <a:ext cx="1170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Tarihi, eski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2362200" y="3048000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Mimari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905000" y="3581400"/>
            <a:ext cx="2462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/>
              <a:t>Turistik yerler, Gezilecek yerler</a:t>
            </a:r>
            <a:endParaRPr lang="tr-TR" sz="1400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2057400" y="4038600"/>
            <a:ext cx="21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Otantik,  eskiye özgü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362200" y="4495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Bambudan yapılma tek odalı ev</a:t>
            </a:r>
            <a:endParaRPr lang="tr-TR" sz="14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286000" y="4953000"/>
            <a:ext cx="2193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Sadece yatak ve kahvaltı</a:t>
            </a:r>
          </a:p>
          <a:p>
            <a:r>
              <a:rPr lang="tr-TR" sz="1600" dirty="0" smtClean="0"/>
              <a:t>hizmeti veren </a:t>
            </a:r>
            <a:endParaRPr lang="tr-TR" sz="1600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2362200" y="5562600"/>
            <a:ext cx="116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Küçük otel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514600" y="6019800"/>
            <a:ext cx="74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Köprü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019800" y="1524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Bütce</a:t>
            </a:r>
            <a:r>
              <a:rPr lang="tr-TR" sz="1400" dirty="0" smtClean="0"/>
              <a:t>, bütçeye uygun,  çok pahallı olmayan</a:t>
            </a:r>
            <a:endParaRPr lang="tr-TR" sz="1400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248400" y="2057400"/>
            <a:ext cx="91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Başkent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248400" y="2590800"/>
            <a:ext cx="2612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Kervansaray, Yol üstü oteli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477000" y="3048000"/>
            <a:ext cx="1581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Tören, kutlama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248400" y="3581400"/>
            <a:ext cx="153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Köy yeri, Kırsal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6248400" y="4038600"/>
            <a:ext cx="75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Kültür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400800" y="4572000"/>
            <a:ext cx="139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Memnuniyet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248400" y="5105400"/>
            <a:ext cx="23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İstikamet, Gidilecek yer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400800" y="5562600"/>
            <a:ext cx="107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Cezbedici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6096000" y="6019800"/>
            <a:ext cx="2604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Fıskiyeli süs havuzu ve çeşme</a:t>
            </a:r>
            <a:endParaRPr lang="tr-TR" sz="1600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3978290" y="0"/>
            <a:ext cx="5165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hlinkClick r:id="rId5"/>
              </a:rPr>
              <a:t>https</a:t>
            </a:r>
            <a:r>
              <a:rPr lang="tr-TR" smtClean="0">
                <a:hlinkClick r:id="rId5"/>
              </a:rPr>
              <a:t>://www.youtube.com/watch?v=SWHkH68VnQw</a:t>
            </a:r>
            <a:endParaRPr lang="tr-TR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3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81200"/>
          </a:xfrm>
          <a:prstGeom prst="rect">
            <a:avLst/>
          </a:prstGeom>
        </p:spPr>
      </p:pic>
      <p:pic>
        <p:nvPicPr>
          <p:cNvPr id="16" name="15 Resim" descr="3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9144000" cy="2057400"/>
          </a:xfrm>
          <a:prstGeom prst="rect">
            <a:avLst/>
          </a:prstGeom>
        </p:spPr>
      </p:pic>
      <p:pic>
        <p:nvPicPr>
          <p:cNvPr id="17" name="16 Resim" descr="30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457200" y="2133600"/>
            <a:ext cx="84582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7C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99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808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66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UNIT 7 </a:t>
            </a:r>
          </a:p>
          <a:p>
            <a:pPr algn="ctr"/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tr-TR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Tourism</a:t>
            </a:r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…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1 Başlık"/>
          <p:cNvSpPr>
            <a:spLocks noGrp="1"/>
          </p:cNvSpPr>
          <p:nvPr/>
        </p:nvSpPr>
        <p:spPr>
          <a:xfrm>
            <a:off x="609600" y="4800600"/>
            <a:ext cx="7772400" cy="16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hlinkClick r:id="rId2"/>
              </a:rPr>
              <a:t>www.</a:t>
            </a:r>
            <a:r>
              <a:rPr lang="tr-TR" sz="2800" dirty="0" err="1" smtClean="0">
                <a:hlinkClick r:id="rId2"/>
              </a:rPr>
              <a:t>wopenglish</a:t>
            </a:r>
            <a:r>
              <a:rPr lang="tr-TR" sz="2800" dirty="0" smtClean="0"/>
              <a:t> – </a:t>
            </a:r>
            <a:r>
              <a:rPr lang="tr-TR" sz="2800" dirty="0" err="1" smtClean="0">
                <a:hlinkClick r:id="rId3"/>
              </a:rPr>
              <a:t>wopenglish</a:t>
            </a:r>
            <a:r>
              <a:rPr lang="tr-TR" sz="2800" dirty="0" smtClean="0">
                <a:hlinkClick r:id="rId3"/>
              </a:rPr>
              <a:t>@</a:t>
            </a:r>
            <a:r>
              <a:rPr lang="tr-TR" sz="2800" dirty="0" err="1" smtClean="0">
                <a:hlinkClick r:id="rId3"/>
              </a:rPr>
              <a:t>gmail</a:t>
            </a:r>
            <a:r>
              <a:rPr lang="tr-TR" sz="2800" dirty="0" smtClean="0">
                <a:hlinkClick r:id="rId3"/>
              </a:rPr>
              <a:t>.com</a:t>
            </a:r>
            <a:endParaRPr lang="tr-TR" sz="2800" dirty="0" smtClean="0"/>
          </a:p>
          <a:p>
            <a:r>
              <a:rPr lang="tr-TR" sz="2400" dirty="0" smtClean="0">
                <a:solidFill>
                  <a:srgbClr val="C00000"/>
                </a:solidFill>
              </a:rPr>
              <a:t>Her tür ve seviye İngilizce dersleriyle 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İstanbul’da hizmetinizdeyiz.</a:t>
            </a:r>
          </a:p>
          <a:p>
            <a:r>
              <a:rPr lang="tr-TR" sz="2400" dirty="0" smtClean="0">
                <a:solidFill>
                  <a:srgbClr val="C00000"/>
                </a:solidFill>
              </a:rPr>
              <a:t>Özel ders için sayfamızdan mesaj atın, dönüş yapalım.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9" name="1 Başlık"/>
          <p:cNvSpPr>
            <a:spLocks noGrp="1"/>
          </p:cNvSpPr>
          <p:nvPr/>
        </p:nvSpPr>
        <p:spPr>
          <a:xfrm>
            <a:off x="685800" y="533400"/>
            <a:ext cx="7772400" cy="12414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/>
              <a:t>wopenglish</a:t>
            </a:r>
            <a:r>
              <a:rPr lang="tr-TR" sz="5400" dirty="0" smtClean="0"/>
              <a:t/>
            </a:r>
            <a:br>
              <a:rPr lang="tr-TR" sz="5400" dirty="0" smtClean="0"/>
            </a:br>
            <a:r>
              <a:rPr lang="tr-TR" sz="3200" dirty="0" smtClean="0">
                <a:solidFill>
                  <a:schemeClr val="accent1">
                    <a:lumMod val="75000"/>
                  </a:schemeClr>
                </a:solidFill>
              </a:rPr>
              <a:t>sundu…</a:t>
            </a:r>
            <a:endParaRPr lang="tr-TR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g1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pic>
        <p:nvPicPr>
          <p:cNvPr id="3" name="2 Resim" descr="g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143000"/>
            <a:ext cx="4114800" cy="5410200"/>
          </a:xfrm>
          <a:prstGeom prst="rect">
            <a:avLst/>
          </a:prstGeom>
        </p:spPr>
      </p:pic>
      <p:pic>
        <p:nvPicPr>
          <p:cNvPr id="4" name="3 Resim" descr="g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4666" y="1143000"/>
            <a:ext cx="4350733" cy="54102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1981200" y="1295400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Tarihi yer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1905000" y="175260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İnanılmaz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1905000" y="2286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Seyehat</a:t>
            </a:r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676400" y="2895600"/>
            <a:ext cx="2093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Dikkat çeken yer, işaret</a:t>
            </a:r>
            <a:endParaRPr lang="tr-TR" sz="1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1752600" y="335280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Anıt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057400" y="38862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Cami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2057400" y="4419600"/>
            <a:ext cx="102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Korumak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1981200" y="4876800"/>
            <a:ext cx="123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Peygamber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2057400" y="5486400"/>
            <a:ext cx="103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Vilayet, il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1371600" y="6019800"/>
            <a:ext cx="26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Canlandırmak, tazelenmek</a:t>
            </a:r>
            <a:endParaRPr lang="tr-TR" dirty="0"/>
          </a:p>
        </p:txBody>
      </p:sp>
      <p:sp>
        <p:nvSpPr>
          <p:cNvPr id="17" name="16 Metin kutusu"/>
          <p:cNvSpPr txBox="1"/>
          <p:nvPr/>
        </p:nvSpPr>
        <p:spPr>
          <a:xfrm>
            <a:off x="6172200" y="1219200"/>
            <a:ext cx="70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Bölge</a:t>
            </a:r>
            <a:endParaRPr lang="tr-TR" dirty="0"/>
          </a:p>
        </p:txBody>
      </p:sp>
      <p:sp>
        <p:nvSpPr>
          <p:cNvPr id="18" name="17 Metin kutusu"/>
          <p:cNvSpPr txBox="1"/>
          <p:nvPr/>
        </p:nvSpPr>
        <p:spPr>
          <a:xfrm>
            <a:off x="6172200" y="1828800"/>
            <a:ext cx="12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Tatil beldesi</a:t>
            </a:r>
            <a:endParaRPr lang="tr-TR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6172200" y="2286000"/>
            <a:ext cx="1255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Kırsal bölge</a:t>
            </a:r>
            <a:endParaRPr lang="tr-TR" dirty="0"/>
          </a:p>
        </p:txBody>
      </p:sp>
      <p:sp>
        <p:nvSpPr>
          <p:cNvPr id="20" name="19 Metin kutusu"/>
          <p:cNvSpPr txBox="1"/>
          <p:nvPr/>
        </p:nvSpPr>
        <p:spPr>
          <a:xfrm>
            <a:off x="6172200" y="2819400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Yerleşke</a:t>
            </a:r>
            <a:endParaRPr lang="tr-TR" dirty="0"/>
          </a:p>
        </p:txBody>
      </p:sp>
      <p:sp>
        <p:nvSpPr>
          <p:cNvPr id="21" name="20 Metin kutusu"/>
          <p:cNvSpPr txBox="1"/>
          <p:nvPr/>
        </p:nvSpPr>
        <p:spPr>
          <a:xfrm>
            <a:off x="5791200" y="3352800"/>
            <a:ext cx="72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Türbe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6248400" y="3886200"/>
            <a:ext cx="151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Hediyelik eşya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248400" y="4419600"/>
            <a:ext cx="95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Meydan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172200" y="4953000"/>
            <a:ext cx="773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Mezar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6172200" y="5486400"/>
            <a:ext cx="97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Kısa gezi</a:t>
            </a:r>
            <a:endParaRPr lang="tr-TR" dirty="0"/>
          </a:p>
        </p:txBody>
      </p:sp>
      <p:sp>
        <p:nvSpPr>
          <p:cNvPr id="26" name="25 Metin kutusu"/>
          <p:cNvSpPr txBox="1"/>
          <p:nvPr/>
        </p:nvSpPr>
        <p:spPr>
          <a:xfrm>
            <a:off x="6248400" y="6019800"/>
            <a:ext cx="106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Şehir yeri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9144000" cy="5867400"/>
          </a:xfrm>
          <a:prstGeom prst="rect">
            <a:avLst/>
          </a:prstGeom>
        </p:spPr>
      </p:pic>
      <p:pic>
        <p:nvPicPr>
          <p:cNvPr id="7" name="6 Resim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91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791200"/>
            <a:ext cx="14478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791200"/>
            <a:ext cx="1676400" cy="3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5791200"/>
            <a:ext cx="131036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867400"/>
            <a:ext cx="182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2819400" y="6488668"/>
            <a:ext cx="126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Azerbeycan</a:t>
            </a:r>
            <a:endParaRPr lang="tr-TR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7239000" y="6488668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London</a:t>
            </a:r>
            <a:endParaRPr lang="tr-TR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685800" y="6488668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Turkey</a:t>
            </a:r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5410200" y="6488668"/>
            <a:ext cx="56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USA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0" y="0"/>
            <a:ext cx="9114359" cy="6858000"/>
          </a:xfrm>
          <a:prstGeom prst="rect">
            <a:avLst/>
          </a:prstGeom>
        </p:spPr>
      </p:pic>
      <p:pic>
        <p:nvPicPr>
          <p:cNvPr id="5" name="4 Resim" descr="30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0"/>
            <a:ext cx="771602" cy="68580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7467600" y="1676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4676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7467600" y="38862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T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8382000" y="1066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3" name="12 Metin kutusu"/>
          <p:cNvSpPr txBox="1"/>
          <p:nvPr/>
        </p:nvSpPr>
        <p:spPr>
          <a:xfrm>
            <a:off x="8382000" y="27432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</a:t>
            </a:r>
            <a:endParaRPr lang="tr-TR" sz="1400" b="1" dirty="0">
              <a:solidFill>
                <a:srgbClr val="FF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8382000" y="3352800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FF0000"/>
                </a:solidFill>
              </a:rPr>
              <a:t>F</a:t>
            </a:r>
            <a:endParaRPr lang="tr-T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2" grpId="0"/>
      <p:bldP spid="9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1.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1371600" y="3581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prefer</a:t>
            </a:r>
            <a:r>
              <a:rPr lang="tr-TR" dirty="0" smtClean="0"/>
              <a:t> </a:t>
            </a:r>
            <a:r>
              <a:rPr lang="tr-TR" dirty="0" err="1" smtClean="0"/>
              <a:t>historic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urban </a:t>
            </a:r>
            <a:r>
              <a:rPr lang="tr-TR" dirty="0" err="1" smtClean="0"/>
              <a:t>places</a:t>
            </a:r>
            <a:r>
              <a:rPr lang="tr-TR" dirty="0" smtClean="0"/>
              <a:t>, </a:t>
            </a:r>
            <a:r>
              <a:rPr lang="tr-TR" dirty="0" err="1" smtClean="0"/>
              <a:t>because</a:t>
            </a:r>
            <a:r>
              <a:rPr lang="tr-TR" dirty="0" smtClean="0"/>
              <a:t> I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learn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sites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do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shopping</a:t>
            </a:r>
            <a:r>
              <a:rPr lang="tr-TR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Resim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59585"/>
          </a:xfrm>
          <a:prstGeom prst="rect">
            <a:avLst/>
          </a:prstGeom>
        </p:spPr>
      </p:pic>
      <p:pic>
        <p:nvPicPr>
          <p:cNvPr id="8" name="7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228600" cy="292609"/>
          </a:xfrm>
          <a:prstGeom prst="rect">
            <a:avLst/>
          </a:prstGeom>
        </p:spPr>
      </p:pic>
      <p:pic>
        <p:nvPicPr>
          <p:cNvPr id="7" name="6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447800"/>
            <a:ext cx="228600" cy="292609"/>
          </a:xfrm>
          <a:prstGeom prst="rect">
            <a:avLst/>
          </a:prstGeom>
        </p:spPr>
      </p:pic>
      <p:pic>
        <p:nvPicPr>
          <p:cNvPr id="9" name="8 Resim" descr="Tİ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1447800"/>
            <a:ext cx="228600" cy="292609"/>
          </a:xfrm>
          <a:prstGeom prst="rect">
            <a:avLst/>
          </a:prstGeom>
        </p:spPr>
      </p:pic>
      <p:pic>
        <p:nvPicPr>
          <p:cNvPr id="6" name="5 Resim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Metin kutusu"/>
          <p:cNvSpPr txBox="1"/>
          <p:nvPr/>
        </p:nvSpPr>
        <p:spPr>
          <a:xfrm>
            <a:off x="4191000" y="1676400"/>
            <a:ext cx="455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Göbekli tepe, Harran </a:t>
            </a:r>
            <a:r>
              <a:rPr lang="tr-TR" dirty="0" err="1" smtClean="0"/>
              <a:t>Castle</a:t>
            </a:r>
            <a:r>
              <a:rPr lang="tr-TR" dirty="0" smtClean="0"/>
              <a:t>, </a:t>
            </a:r>
            <a:r>
              <a:rPr lang="tr-TR" dirty="0" err="1" smtClean="0"/>
              <a:t>Balıklıgöl</a:t>
            </a:r>
            <a:r>
              <a:rPr lang="tr-TR" dirty="0" smtClean="0"/>
              <a:t>, </a:t>
            </a:r>
            <a:r>
              <a:rPr lang="tr-TR" dirty="0" err="1" smtClean="0"/>
              <a:t>Shrines</a:t>
            </a:r>
            <a:r>
              <a:rPr lang="tr-TR" dirty="0" smtClean="0"/>
              <a:t>,</a:t>
            </a:r>
          </a:p>
          <a:p>
            <a:r>
              <a:rPr lang="tr-TR" dirty="0" err="1" smtClean="0"/>
              <a:t>Mosques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caves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191000" y="2438400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Şeb</a:t>
            </a:r>
            <a:r>
              <a:rPr lang="tr-TR" dirty="0" smtClean="0"/>
              <a:t>-i </a:t>
            </a:r>
            <a:r>
              <a:rPr lang="tr-TR" dirty="0" err="1" smtClean="0"/>
              <a:t>Arus</a:t>
            </a:r>
            <a:r>
              <a:rPr lang="tr-TR" dirty="0" smtClean="0"/>
              <a:t> </a:t>
            </a:r>
            <a:r>
              <a:rPr lang="tr-TR" dirty="0" err="1" smtClean="0"/>
              <a:t>Celebrations</a:t>
            </a:r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4191000" y="3048000"/>
            <a:ext cx="337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Etli ekmek, Tandır Kebap, </a:t>
            </a:r>
            <a:r>
              <a:rPr lang="tr-TR" dirty="0" err="1" smtClean="0"/>
              <a:t>and</a:t>
            </a:r>
            <a:r>
              <a:rPr lang="tr-TR" dirty="0" smtClean="0"/>
              <a:t> Tirit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191000" y="3657600"/>
            <a:ext cx="212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prefer</a:t>
            </a:r>
            <a:r>
              <a:rPr lang="tr-TR" dirty="0" smtClean="0"/>
              <a:t> </a:t>
            </a:r>
            <a:r>
              <a:rPr lang="tr-TR" dirty="0" err="1" smtClean="0"/>
              <a:t>visiting</a:t>
            </a:r>
            <a:r>
              <a:rPr lang="tr-TR" dirty="0" smtClean="0"/>
              <a:t> ……...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191000" y="1295400"/>
            <a:ext cx="269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Stories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prophets</a:t>
            </a:r>
            <a:endParaRPr lang="tr-TR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286000" y="4419600"/>
            <a:ext cx="577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I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Ağrı, Ordu, Trabzon, Kırklareli, Antalya,Edirne</a:t>
            </a:r>
          </a:p>
          <a:p>
            <a:r>
              <a:rPr lang="tr-TR" dirty="0" smtClean="0"/>
              <a:t>Urfa, Antep, Koya, Ankara, İzmir, Kocaeli </a:t>
            </a:r>
            <a:r>
              <a:rPr lang="tr-TR" dirty="0" err="1" smtClean="0"/>
              <a:t>and</a:t>
            </a:r>
            <a:r>
              <a:rPr lang="tr-TR" dirty="0" smtClean="0"/>
              <a:t> Manisa.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391</Words>
  <Application>Microsoft Office PowerPoint</Application>
  <PresentationFormat>Ekran Gösterisi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www.wopenglish presents</dc:title>
  <dc:creator>World of Private Eng</dc:creator>
  <cp:lastModifiedBy>World of Private Eng</cp:lastModifiedBy>
  <cp:revision>282</cp:revision>
  <dcterms:created xsi:type="dcterms:W3CDTF">2006-08-16T00:00:00Z</dcterms:created>
  <dcterms:modified xsi:type="dcterms:W3CDTF">2019-04-08T00:17:51Z</dcterms:modified>
</cp:coreProperties>
</file>