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2" r:id="rId4"/>
    <p:sldId id="321" r:id="rId5"/>
    <p:sldId id="258" r:id="rId6"/>
    <p:sldId id="259" r:id="rId7"/>
    <p:sldId id="260" r:id="rId8"/>
    <p:sldId id="297" r:id="rId9"/>
    <p:sldId id="261" r:id="rId10"/>
    <p:sldId id="338" r:id="rId11"/>
    <p:sldId id="262" r:id="rId12"/>
    <p:sldId id="330" r:id="rId13"/>
    <p:sldId id="264" r:id="rId14"/>
    <p:sldId id="332" r:id="rId15"/>
    <p:sldId id="299" r:id="rId16"/>
    <p:sldId id="336" r:id="rId17"/>
    <p:sldId id="300" r:id="rId18"/>
    <p:sldId id="301" r:id="rId19"/>
    <p:sldId id="302" r:id="rId20"/>
    <p:sldId id="333" r:id="rId21"/>
    <p:sldId id="303" r:id="rId22"/>
    <p:sldId id="304" r:id="rId23"/>
    <p:sldId id="305" r:id="rId24"/>
    <p:sldId id="339" r:id="rId25"/>
    <p:sldId id="318" r:id="rId26"/>
    <p:sldId id="310" r:id="rId27"/>
    <p:sldId id="309" r:id="rId28"/>
    <p:sldId id="334" r:id="rId29"/>
    <p:sldId id="340" r:id="rId30"/>
    <p:sldId id="341" r:id="rId31"/>
    <p:sldId id="342" r:id="rId32"/>
    <p:sldId id="343" r:id="rId33"/>
    <p:sldId id="344" r:id="rId34"/>
    <p:sldId id="345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8080"/>
    <a:srgbClr val="666633"/>
    <a:srgbClr val="3399FF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15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6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11.png"/><Relationship Id="rId10" Type="http://schemas.openxmlformats.org/officeDocument/2006/relationships/image" Target="../media/image29.png"/><Relationship Id="rId4" Type="http://schemas.openxmlformats.org/officeDocument/2006/relationships/hyperlink" Target="8.4.mp3" TargetMode="External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8.6.mp3" TargetMode="Externa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82.png"/><Relationship Id="rId3" Type="http://schemas.openxmlformats.org/officeDocument/2006/relationships/image" Target="../media/image59.png"/><Relationship Id="rId21" Type="http://schemas.openxmlformats.org/officeDocument/2006/relationships/image" Target="../media/image77.png"/><Relationship Id="rId34" Type="http://schemas.openxmlformats.org/officeDocument/2006/relationships/image" Target="../media/image90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33" Type="http://schemas.openxmlformats.org/officeDocument/2006/relationships/image" Target="../media/image89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29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32" Type="http://schemas.openxmlformats.org/officeDocument/2006/relationships/image" Target="../media/image88.png"/><Relationship Id="rId37" Type="http://schemas.openxmlformats.org/officeDocument/2006/relationships/image" Target="../media/image93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84.png"/><Relationship Id="rId36" Type="http://schemas.openxmlformats.org/officeDocument/2006/relationships/image" Target="../media/image92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31" Type="http://schemas.openxmlformats.org/officeDocument/2006/relationships/image" Target="../media/image87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Relationship Id="rId27" Type="http://schemas.openxmlformats.org/officeDocument/2006/relationships/image" Target="../media/image83.png"/><Relationship Id="rId30" Type="http://schemas.openxmlformats.org/officeDocument/2006/relationships/image" Target="../media/image86.png"/><Relationship Id="rId35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gilizcecin.com/" TargetMode="External"/><Relationship Id="rId2" Type="http://schemas.openxmlformats.org/officeDocument/2006/relationships/hyperlink" Target="http://www.wopenglish.com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8.1.mp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81000" y="533400"/>
            <a:ext cx="84582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2018-2019</a:t>
            </a:r>
          </a:p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“8. SINIFLAR”</a:t>
            </a:r>
          </a:p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99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80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66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UNIT 8 </a:t>
            </a:r>
          </a:p>
          <a:p>
            <a:pPr algn="ctr"/>
            <a:r>
              <a:rPr lang="tr-TR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Chores</a:t>
            </a:r>
            <a:endParaRPr lang="tr-TR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tr-TR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tr-T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6 Gülen Yüz"/>
          <p:cNvSpPr/>
          <p:nvPr/>
        </p:nvSpPr>
        <p:spPr>
          <a:xfrm>
            <a:off x="1219200" y="3886200"/>
            <a:ext cx="838200" cy="685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Gülen Yüz"/>
          <p:cNvSpPr/>
          <p:nvPr/>
        </p:nvSpPr>
        <p:spPr>
          <a:xfrm>
            <a:off x="7086600" y="3886200"/>
            <a:ext cx="838200" cy="685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Gülen Yüz"/>
          <p:cNvSpPr/>
          <p:nvPr/>
        </p:nvSpPr>
        <p:spPr>
          <a:xfrm>
            <a:off x="4114800" y="5715000"/>
            <a:ext cx="838200" cy="685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144000" cy="2362200"/>
          </a:xfrm>
          <a:prstGeom prst="rect">
            <a:avLst/>
          </a:prstGeom>
        </p:spPr>
      </p:pic>
      <p:pic>
        <p:nvPicPr>
          <p:cNvPr id="3" name="2 Resim" descr="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09600"/>
          </a:xfrm>
          <a:prstGeom prst="rect">
            <a:avLst/>
          </a:prstGeom>
        </p:spPr>
      </p:pic>
      <p:pic>
        <p:nvPicPr>
          <p:cNvPr id="4" name="3 Resim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90310"/>
            <a:ext cx="9144000" cy="3867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5181600"/>
          </a:xfrm>
          <a:prstGeom prst="rect">
            <a:avLst/>
          </a:prstGeom>
        </p:spPr>
      </p:pic>
      <p:pic>
        <p:nvPicPr>
          <p:cNvPr id="3" name="2 Resim" descr="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pic>
        <p:nvPicPr>
          <p:cNvPr id="6" name="5 Resim" descr="Tİ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4114800"/>
            <a:ext cx="228600" cy="292609"/>
          </a:xfrm>
          <a:prstGeom prst="rect">
            <a:avLst/>
          </a:prstGeom>
        </p:spPr>
      </p:pic>
      <p:pic>
        <p:nvPicPr>
          <p:cNvPr id="7" name="6 Resim" descr="Tİ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5715000"/>
            <a:ext cx="228600" cy="292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</p:spPr>
      </p:pic>
      <p:pic>
        <p:nvPicPr>
          <p:cNvPr id="3" name="2 Resim" descr="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33400"/>
          </a:xfrm>
          <a:prstGeom prst="rect">
            <a:avLst/>
          </a:prstGeom>
        </p:spPr>
      </p:pic>
      <p:pic>
        <p:nvPicPr>
          <p:cNvPr id="4" name="3 Resim" descr="30.PN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533400"/>
            <a:ext cx="771602" cy="6858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251460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2743199"/>
            <a:ext cx="17526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3733801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4200" y="3962543"/>
            <a:ext cx="1905000" cy="25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3600" y="4251960"/>
            <a:ext cx="1219200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19400" y="46482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5000" y="5410200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62400" y="5638801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</p:spPr>
      </p:pic>
      <p:pic>
        <p:nvPicPr>
          <p:cNvPr id="9" name="8 Resim" descr="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609600" y="5334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Come</a:t>
            </a:r>
            <a:r>
              <a:rPr lang="tr-TR" b="1" dirty="0" smtClean="0"/>
              <a:t> on time</a:t>
            </a:r>
            <a:endParaRPr lang="tr-TR" b="1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6705600" y="5638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Listen </a:t>
            </a:r>
            <a:r>
              <a:rPr lang="tr-TR" b="1" dirty="0" err="1" smtClean="0"/>
              <a:t>to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teacher</a:t>
            </a:r>
            <a:endParaRPr lang="tr-TR" b="1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6705600" y="4267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Keep</a:t>
            </a:r>
            <a:r>
              <a:rPr lang="tr-TR" b="1" dirty="0" smtClean="0"/>
              <a:t> </a:t>
            </a:r>
            <a:r>
              <a:rPr lang="tr-TR" b="1" dirty="0" err="1" smtClean="0"/>
              <a:t>your</a:t>
            </a:r>
            <a:r>
              <a:rPr lang="tr-TR" b="1" dirty="0" smtClean="0"/>
              <a:t> </a:t>
            </a:r>
            <a:r>
              <a:rPr lang="tr-TR" b="1" dirty="0" err="1" smtClean="0"/>
              <a:t>class</a:t>
            </a:r>
            <a:r>
              <a:rPr lang="tr-TR" b="1" dirty="0" smtClean="0"/>
              <a:t> </a:t>
            </a:r>
            <a:r>
              <a:rPr lang="tr-TR" b="1" dirty="0" err="1" smtClean="0"/>
              <a:t>tidy</a:t>
            </a:r>
            <a:endParaRPr lang="tr-TR" b="1" dirty="0"/>
          </a:p>
        </p:txBody>
      </p:sp>
      <p:pic>
        <p:nvPicPr>
          <p:cNvPr id="23" name="22 Resim" descr="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09600"/>
          </a:xfrm>
          <a:prstGeom prst="rect">
            <a:avLst/>
          </a:prstGeom>
        </p:spPr>
      </p:pic>
      <p:sp>
        <p:nvSpPr>
          <p:cNvPr id="24" name="23 Metin kutusu"/>
          <p:cNvSpPr txBox="1"/>
          <p:nvPr/>
        </p:nvSpPr>
        <p:spPr>
          <a:xfrm>
            <a:off x="685800" y="3810000"/>
            <a:ext cx="1540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Do </a:t>
            </a:r>
            <a:r>
              <a:rPr lang="tr-TR" b="1" dirty="0" err="1" smtClean="0"/>
              <a:t>homework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6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4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pic>
        <p:nvPicPr>
          <p:cNvPr id="3" name="2 Resim" descr="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096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295400"/>
            <a:ext cx="3006969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1295400"/>
            <a:ext cx="3124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5791200" cy="6248400"/>
          </a:xfrm>
          <a:prstGeom prst="rect">
            <a:avLst/>
          </a:prstGeom>
        </p:spPr>
      </p:pic>
      <p:pic>
        <p:nvPicPr>
          <p:cNvPr id="3" name="2 Resim" descr="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096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609600"/>
            <a:ext cx="3352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228600" y="3810000"/>
            <a:ext cx="5011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Because</a:t>
            </a:r>
            <a:r>
              <a:rPr lang="tr-TR" dirty="0" smtClean="0"/>
              <a:t> it is </a:t>
            </a:r>
            <a:r>
              <a:rPr lang="tr-TR" dirty="0" err="1" smtClean="0"/>
              <a:t>very</a:t>
            </a:r>
            <a:r>
              <a:rPr lang="tr-TR" dirty="0" smtClean="0"/>
              <a:t> </a:t>
            </a:r>
            <a:r>
              <a:rPr lang="tr-TR" dirty="0" err="1" smtClean="0"/>
              <a:t>important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moral </a:t>
            </a:r>
            <a:r>
              <a:rPr lang="tr-TR" dirty="0" err="1" smtClean="0"/>
              <a:t>responsibility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304800" y="3048000"/>
            <a:ext cx="3552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Because</a:t>
            </a:r>
            <a:r>
              <a:rPr lang="tr-TR" dirty="0" smtClean="0"/>
              <a:t> it is an </a:t>
            </a:r>
            <a:r>
              <a:rPr lang="tr-TR" dirty="0" err="1" smtClean="0"/>
              <a:t>old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r>
              <a:rPr lang="tr-TR" dirty="0" smtClean="0"/>
              <a:t> </a:t>
            </a:r>
            <a:r>
              <a:rPr lang="tr-TR" dirty="0" err="1" smtClean="0"/>
              <a:t>tradition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3733800" y="4343400"/>
            <a:ext cx="193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wear</a:t>
            </a:r>
            <a:r>
              <a:rPr lang="tr-TR" dirty="0" smtClean="0"/>
              <a:t> </a:t>
            </a:r>
            <a:r>
              <a:rPr lang="tr-TR" dirty="0" err="1" smtClean="0"/>
              <a:t>slippers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228600" y="5562600"/>
            <a:ext cx="3678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Student</a:t>
            </a:r>
            <a:r>
              <a:rPr lang="tr-TR" dirty="0" smtClean="0"/>
              <a:t> on </a:t>
            </a:r>
            <a:r>
              <a:rPr lang="tr-TR" dirty="0" err="1" smtClean="0"/>
              <a:t>duty</a:t>
            </a:r>
            <a:r>
              <a:rPr lang="tr-TR" dirty="0" smtClean="0"/>
              <a:t> </a:t>
            </a:r>
            <a:r>
              <a:rPr lang="tr-TR" dirty="0" err="1" smtClean="0"/>
              <a:t>warn</a:t>
            </a:r>
            <a:r>
              <a:rPr lang="tr-TR" dirty="0" smtClean="0"/>
              <a:t> </a:t>
            </a:r>
            <a:r>
              <a:rPr lang="tr-TR" dirty="0" err="1" smtClean="0"/>
              <a:t>him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clean</a:t>
            </a:r>
            <a:r>
              <a:rPr lang="tr-TR" dirty="0" smtClean="0"/>
              <a:t> it.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2819400" y="6019800"/>
            <a:ext cx="2488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affects</a:t>
            </a:r>
            <a:r>
              <a:rPr lang="tr-TR" dirty="0" smtClean="0"/>
              <a:t> </a:t>
            </a:r>
            <a:r>
              <a:rPr lang="tr-TR" dirty="0" err="1" smtClean="0"/>
              <a:t>chracteristic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52400" y="6488668"/>
            <a:ext cx="5562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/>
              <a:t>features</a:t>
            </a:r>
            <a:r>
              <a:rPr lang="tr-TR" dirty="0" smtClean="0"/>
              <a:t> of a </a:t>
            </a:r>
            <a:r>
              <a:rPr lang="tr-TR" dirty="0" err="1" smtClean="0"/>
              <a:t>person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get</a:t>
            </a:r>
            <a:r>
              <a:rPr lang="tr-TR" dirty="0" smtClean="0"/>
              <a:t> </a:t>
            </a:r>
            <a:r>
              <a:rPr lang="tr-TR" dirty="0" err="1" smtClean="0"/>
              <a:t>him</a:t>
            </a:r>
            <a:r>
              <a:rPr lang="tr-TR" dirty="0" smtClean="0"/>
              <a:t> </a:t>
            </a:r>
            <a:r>
              <a:rPr lang="tr-TR" dirty="0" err="1" smtClean="0"/>
              <a:t>ready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real</a:t>
            </a:r>
            <a:r>
              <a:rPr lang="tr-TR" dirty="0" smtClean="0"/>
              <a:t> </a:t>
            </a:r>
            <a:r>
              <a:rPr lang="tr-TR" dirty="0" err="1" smtClean="0"/>
              <a:t>world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"/>
          </a:xfrm>
          <a:prstGeom prst="rect">
            <a:avLst/>
          </a:prstGeom>
        </p:spPr>
      </p:pic>
      <p:pic>
        <p:nvPicPr>
          <p:cNvPr id="8" name="7 Resim" descr="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</p:spPr>
      </p:pic>
      <p:sp>
        <p:nvSpPr>
          <p:cNvPr id="12" name="11 Metin kutusu"/>
          <p:cNvSpPr txBox="1"/>
          <p:nvPr/>
        </p:nvSpPr>
        <p:spPr>
          <a:xfrm>
            <a:off x="2819400" y="1981200"/>
            <a:ext cx="899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brother</a:t>
            </a:r>
            <a:endParaRPr lang="tr-TR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1447800" y="259080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happily</a:t>
            </a:r>
            <a:endParaRPr lang="tr-TR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2514600" y="2895600"/>
            <a:ext cx="685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helps</a:t>
            </a:r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2743200" y="32004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making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bed</a:t>
            </a:r>
            <a:endParaRPr lang="tr-TR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2057400" y="3429000"/>
            <a:ext cx="88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feeding</a:t>
            </a:r>
            <a:endParaRPr lang="tr-TR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3352800" y="3733800"/>
            <a:ext cx="1249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dishwasher</a:t>
            </a:r>
            <a:endParaRPr lang="tr-TR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1828800" y="4038600"/>
            <a:ext cx="75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family</a:t>
            </a:r>
            <a:endParaRPr lang="tr-TR" dirty="0"/>
          </a:p>
        </p:txBody>
      </p:sp>
      <p:sp>
        <p:nvSpPr>
          <p:cNvPr id="20" name="19 Metin kutusu"/>
          <p:cNvSpPr txBox="1"/>
          <p:nvPr/>
        </p:nvSpPr>
        <p:spPr>
          <a:xfrm>
            <a:off x="2819400" y="4267200"/>
            <a:ext cx="876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dusting</a:t>
            </a:r>
            <a:endParaRPr lang="tr-TR" dirty="0"/>
          </a:p>
        </p:txBody>
      </p:sp>
      <p:sp>
        <p:nvSpPr>
          <p:cNvPr id="21" name="20 Metin kutusu"/>
          <p:cNvSpPr txBox="1"/>
          <p:nvPr/>
        </p:nvSpPr>
        <p:spPr>
          <a:xfrm>
            <a:off x="2286000" y="4876800"/>
            <a:ext cx="1060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returning</a:t>
            </a:r>
            <a:endParaRPr lang="tr-TR" dirty="0"/>
          </a:p>
        </p:txBody>
      </p:sp>
      <p:sp>
        <p:nvSpPr>
          <p:cNvPr id="22" name="21 Metin kutusu"/>
          <p:cNvSpPr txBox="1"/>
          <p:nvPr/>
        </p:nvSpPr>
        <p:spPr>
          <a:xfrm>
            <a:off x="1295400" y="5181600"/>
            <a:ext cx="1196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homework</a:t>
            </a:r>
            <a:endParaRPr lang="tr-TR" dirty="0"/>
          </a:p>
        </p:txBody>
      </p:sp>
      <p:sp>
        <p:nvSpPr>
          <p:cNvPr id="23" name="22 Metin kutusu"/>
          <p:cNvSpPr txBox="1"/>
          <p:nvPr/>
        </p:nvSpPr>
        <p:spPr>
          <a:xfrm>
            <a:off x="2590800" y="5486400"/>
            <a:ext cx="808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chores</a:t>
            </a:r>
            <a:endParaRPr lang="tr-TR" dirty="0"/>
          </a:p>
        </p:txBody>
      </p:sp>
      <p:pic>
        <p:nvPicPr>
          <p:cNvPr id="24" name="23 Resim" descr="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5943600"/>
            <a:ext cx="5562600" cy="914400"/>
          </a:xfrm>
          <a:prstGeom prst="rect">
            <a:avLst/>
          </a:prstGeom>
        </p:spPr>
      </p:pic>
      <p:pic>
        <p:nvPicPr>
          <p:cNvPr id="25" name="24 Resim" descr="30.PNG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86600" y="0"/>
            <a:ext cx="8382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  <p:pic>
        <p:nvPicPr>
          <p:cNvPr id="4" name="3 Resim" descr="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7200"/>
            <a:ext cx="91440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457200"/>
            <a:ext cx="76200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</p:spPr>
      </p:pic>
      <p:pic>
        <p:nvPicPr>
          <p:cNvPr id="3" name="2 Resim" descr="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33400"/>
          </a:xfrm>
          <a:prstGeom prst="rect">
            <a:avLst/>
          </a:prstGeom>
        </p:spPr>
      </p:pic>
      <p:sp>
        <p:nvSpPr>
          <p:cNvPr id="4" name="3 Yuvarlatılmış Dikdörtgen"/>
          <p:cNvSpPr/>
          <p:nvPr/>
        </p:nvSpPr>
        <p:spPr>
          <a:xfrm>
            <a:off x="5638800" y="2057400"/>
            <a:ext cx="1676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Yuvarlatılmış Dikdörtgen"/>
          <p:cNvSpPr/>
          <p:nvPr/>
        </p:nvSpPr>
        <p:spPr>
          <a:xfrm>
            <a:off x="4038600" y="3200400"/>
            <a:ext cx="1676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Yuvarlatılmış Dikdörtgen"/>
          <p:cNvSpPr/>
          <p:nvPr/>
        </p:nvSpPr>
        <p:spPr>
          <a:xfrm>
            <a:off x="3505200" y="3886200"/>
            <a:ext cx="11430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990600" y="4572000"/>
            <a:ext cx="2057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Yuvarlatılmış Dikdörtgen"/>
          <p:cNvSpPr/>
          <p:nvPr/>
        </p:nvSpPr>
        <p:spPr>
          <a:xfrm>
            <a:off x="3581400" y="5562600"/>
            <a:ext cx="7620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Resim" descr="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4648200" cy="3429000"/>
          </a:xfrm>
          <a:prstGeom prst="rect">
            <a:avLst/>
          </a:prstGeom>
        </p:spPr>
      </p:pic>
      <p:pic>
        <p:nvPicPr>
          <p:cNvPr id="3" name="2 Resim" descr="28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4495801" cy="3429000"/>
          </a:xfrm>
          <a:prstGeom prst="rect">
            <a:avLst/>
          </a:prstGeom>
        </p:spPr>
      </p:pic>
      <p:pic>
        <p:nvPicPr>
          <p:cNvPr id="4" name="3 Resim" descr="28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86200"/>
            <a:ext cx="9144000" cy="29718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7195" y="1752600"/>
            <a:ext cx="30680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3000" y="3200400"/>
            <a:ext cx="30680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9200" y="685800"/>
            <a:ext cx="161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29675" y="1219200"/>
            <a:ext cx="161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9200" y="2466975"/>
            <a:ext cx="161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Resim" descr="2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Resim" descr="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33400"/>
          </a:xfrm>
          <a:prstGeom prst="rect">
            <a:avLst/>
          </a:prstGeom>
        </p:spPr>
      </p:pic>
      <p:pic>
        <p:nvPicPr>
          <p:cNvPr id="15" name="14 Resim" descr="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Resim" descr="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33400"/>
          </a:xfrm>
          <a:prstGeom prst="rect">
            <a:avLst/>
          </a:prstGeom>
        </p:spPr>
      </p:pic>
      <p:pic>
        <p:nvPicPr>
          <p:cNvPr id="20" name="19 Resim" descr="30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3400"/>
            <a:ext cx="4572000" cy="4343400"/>
          </a:xfrm>
          <a:prstGeom prst="rect">
            <a:avLst/>
          </a:prstGeom>
        </p:spPr>
      </p:pic>
      <p:pic>
        <p:nvPicPr>
          <p:cNvPr id="21" name="20 Resim" descr="30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76800"/>
            <a:ext cx="4572000" cy="1981200"/>
          </a:xfrm>
          <a:prstGeom prst="rect">
            <a:avLst/>
          </a:prstGeom>
        </p:spPr>
      </p:pic>
      <p:pic>
        <p:nvPicPr>
          <p:cNvPr id="22" name="21 Resim" descr="30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533400"/>
            <a:ext cx="4495800" cy="6324600"/>
          </a:xfrm>
          <a:prstGeom prst="rect">
            <a:avLst/>
          </a:prstGeom>
        </p:spPr>
      </p:pic>
      <p:sp>
        <p:nvSpPr>
          <p:cNvPr id="18" name="17 Metin kutusu"/>
          <p:cNvSpPr txBox="1"/>
          <p:nvPr/>
        </p:nvSpPr>
        <p:spPr>
          <a:xfrm>
            <a:off x="7351466" y="1143000"/>
            <a:ext cx="1716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C  O O K      </a:t>
            </a:r>
            <a:endParaRPr lang="tr-TR" sz="3600" dirty="0"/>
          </a:p>
        </p:txBody>
      </p:sp>
      <p:sp>
        <p:nvSpPr>
          <p:cNvPr id="23" name="22 Metin kutusu"/>
          <p:cNvSpPr txBox="1"/>
          <p:nvPr/>
        </p:nvSpPr>
        <p:spPr>
          <a:xfrm>
            <a:off x="6172200" y="2133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W A S H      </a:t>
            </a:r>
            <a:endParaRPr lang="tr-TR" sz="3600" dirty="0"/>
          </a:p>
        </p:txBody>
      </p:sp>
      <p:sp>
        <p:nvSpPr>
          <p:cNvPr id="24" name="23 Metin kutusu"/>
          <p:cNvSpPr txBox="1"/>
          <p:nvPr/>
        </p:nvSpPr>
        <p:spPr>
          <a:xfrm>
            <a:off x="6934200" y="3048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MO P      </a:t>
            </a:r>
            <a:endParaRPr lang="tr-TR" sz="3600" dirty="0"/>
          </a:p>
        </p:txBody>
      </p:sp>
      <p:sp>
        <p:nvSpPr>
          <p:cNvPr id="25" name="24 Metin kutusu"/>
          <p:cNvSpPr txBox="1"/>
          <p:nvPr/>
        </p:nvSpPr>
        <p:spPr>
          <a:xfrm>
            <a:off x="5334000" y="3962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L   A U N D R  Y     </a:t>
            </a:r>
            <a:endParaRPr lang="tr-TR" sz="3600" dirty="0"/>
          </a:p>
        </p:txBody>
      </p:sp>
      <p:sp>
        <p:nvSpPr>
          <p:cNvPr id="26" name="25 Metin kutusu"/>
          <p:cNvSpPr txBox="1"/>
          <p:nvPr/>
        </p:nvSpPr>
        <p:spPr>
          <a:xfrm>
            <a:off x="6096000" y="4876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W A T  E  R</a:t>
            </a:r>
            <a:endParaRPr lang="tr-TR" sz="3600" dirty="0"/>
          </a:p>
        </p:txBody>
      </p:sp>
      <p:sp>
        <p:nvSpPr>
          <p:cNvPr id="27" name="26 Metin kutusu"/>
          <p:cNvSpPr txBox="1"/>
          <p:nvPr/>
        </p:nvSpPr>
        <p:spPr>
          <a:xfrm>
            <a:off x="4953000" y="5791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C  L  O T  H E  S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5" grpId="0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33400"/>
          </a:xfrm>
          <a:prstGeom prst="rect">
            <a:avLst/>
          </a:prstGeom>
        </p:spPr>
      </p:pic>
      <p:pic>
        <p:nvPicPr>
          <p:cNvPr id="5" name="4 Resim" descr="32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3400"/>
            <a:ext cx="9144000" cy="1371600"/>
          </a:xfrm>
          <a:prstGeom prst="rect">
            <a:avLst/>
          </a:prstGeom>
        </p:spPr>
      </p:pic>
      <p:pic>
        <p:nvPicPr>
          <p:cNvPr id="6" name="5 Resim" descr="32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81200"/>
            <a:ext cx="1676400" cy="1524000"/>
          </a:xfrm>
          <a:prstGeom prst="rect">
            <a:avLst/>
          </a:prstGeom>
        </p:spPr>
      </p:pic>
      <p:pic>
        <p:nvPicPr>
          <p:cNvPr id="7" name="6 Resim" descr="32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1981200"/>
            <a:ext cx="1447800" cy="1504950"/>
          </a:xfrm>
          <a:prstGeom prst="rect">
            <a:avLst/>
          </a:prstGeom>
        </p:spPr>
      </p:pic>
      <p:pic>
        <p:nvPicPr>
          <p:cNvPr id="8" name="7 Resim" descr="32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4200" y="1981200"/>
            <a:ext cx="1600200" cy="1504950"/>
          </a:xfrm>
          <a:prstGeom prst="rect">
            <a:avLst/>
          </a:prstGeom>
        </p:spPr>
      </p:pic>
      <p:pic>
        <p:nvPicPr>
          <p:cNvPr id="9" name="8 Resim" descr="32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1981200"/>
            <a:ext cx="1524000" cy="1524000"/>
          </a:xfrm>
          <a:prstGeom prst="rect">
            <a:avLst/>
          </a:prstGeom>
        </p:spPr>
      </p:pic>
      <p:pic>
        <p:nvPicPr>
          <p:cNvPr id="10" name="9 Resim" descr="32f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72200" y="1981200"/>
            <a:ext cx="1447800" cy="1524000"/>
          </a:xfrm>
          <a:prstGeom prst="rect">
            <a:avLst/>
          </a:prstGeom>
        </p:spPr>
      </p:pic>
      <p:pic>
        <p:nvPicPr>
          <p:cNvPr id="11" name="10 Resim" descr="32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20000" y="1981200"/>
            <a:ext cx="1524000" cy="1524000"/>
          </a:xfrm>
          <a:prstGeom prst="rect">
            <a:avLst/>
          </a:prstGeom>
        </p:spPr>
      </p:pic>
      <p:pic>
        <p:nvPicPr>
          <p:cNvPr id="12" name="11 Resim" descr="32h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5334000"/>
            <a:ext cx="9144000" cy="1524001"/>
          </a:xfrm>
          <a:prstGeom prst="rect">
            <a:avLst/>
          </a:prstGeom>
        </p:spPr>
      </p:pic>
      <p:pic>
        <p:nvPicPr>
          <p:cNvPr id="13" name="12 Resim" descr="32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2618" y="3581400"/>
            <a:ext cx="4429382" cy="16764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32004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24600" y="3048000"/>
            <a:ext cx="723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48400" y="3276600"/>
            <a:ext cx="10763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38400" y="6448425"/>
            <a:ext cx="14573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38400" y="6629400"/>
            <a:ext cx="14192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2000" y="1600200"/>
            <a:ext cx="7524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24400" y="6477000"/>
            <a:ext cx="16383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800600" y="6629400"/>
            <a:ext cx="1104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0" cstate="print">
            <a:lum bright="-20000" contrast="50000"/>
          </a:blip>
          <a:srcRect/>
          <a:stretch>
            <a:fillRect/>
          </a:stretch>
        </p:blipFill>
        <p:spPr bwMode="auto">
          <a:xfrm>
            <a:off x="4648200" y="1524000"/>
            <a:ext cx="13430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1" cstate="print">
            <a:lum bright="-31000" contrast="72000"/>
          </a:blip>
          <a:srcRect/>
          <a:stretch>
            <a:fillRect/>
          </a:stretch>
        </p:blipFill>
        <p:spPr bwMode="auto">
          <a:xfrm>
            <a:off x="5562600" y="1676400"/>
            <a:ext cx="9715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2" cstate="print">
            <a:lum bright="-29000" contrast="42000"/>
          </a:blip>
          <a:srcRect/>
          <a:stretch>
            <a:fillRect/>
          </a:stretch>
        </p:blipFill>
        <p:spPr bwMode="auto">
          <a:xfrm>
            <a:off x="228600" y="6477000"/>
            <a:ext cx="16668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3" cstate="print">
            <a:lum bright="-27000" contrast="39000"/>
          </a:blip>
          <a:srcRect/>
          <a:stretch>
            <a:fillRect/>
          </a:stretch>
        </p:blipFill>
        <p:spPr bwMode="auto">
          <a:xfrm>
            <a:off x="800100" y="6600825"/>
            <a:ext cx="5715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4" cstate="print">
            <a:lum bright="-27000" contrast="47000"/>
          </a:blip>
          <a:srcRect/>
          <a:stretch>
            <a:fillRect/>
          </a:stretch>
        </p:blipFill>
        <p:spPr bwMode="auto">
          <a:xfrm>
            <a:off x="2438400" y="1524000"/>
            <a:ext cx="18097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5" cstate="print">
            <a:lum bright="-35000" contrast="66000"/>
          </a:blip>
          <a:srcRect/>
          <a:stretch>
            <a:fillRect/>
          </a:stretch>
        </p:blipFill>
        <p:spPr bwMode="auto">
          <a:xfrm>
            <a:off x="3048000" y="1657350"/>
            <a:ext cx="7048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6" cstate="print">
            <a:lum bright="-31000" contrast="94000"/>
          </a:blip>
          <a:srcRect/>
          <a:stretch>
            <a:fillRect/>
          </a:stretch>
        </p:blipFill>
        <p:spPr bwMode="auto">
          <a:xfrm>
            <a:off x="7315200" y="1600200"/>
            <a:ext cx="1143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648200" y="3581401"/>
            <a:ext cx="4343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28" cstate="print">
            <a:lum bright="-20000" contrast="63000"/>
          </a:blip>
          <a:srcRect/>
          <a:stretch>
            <a:fillRect/>
          </a:stretch>
        </p:blipFill>
        <p:spPr bwMode="auto">
          <a:xfrm>
            <a:off x="7772400" y="3124201"/>
            <a:ext cx="1066800" cy="16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9" cstate="print">
            <a:lum bright="-16000" contrast="46000"/>
          </a:blip>
          <a:srcRect/>
          <a:stretch>
            <a:fillRect/>
          </a:stretch>
        </p:blipFill>
        <p:spPr bwMode="auto">
          <a:xfrm>
            <a:off x="7610475" y="3276600"/>
            <a:ext cx="15335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676400" y="3124200"/>
            <a:ext cx="112395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676400" y="3241368"/>
            <a:ext cx="1295400" cy="11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32" cstate="print">
            <a:lum bright="-26000" contrast="51000"/>
          </a:blip>
          <a:srcRect/>
          <a:stretch>
            <a:fillRect/>
          </a:stretch>
        </p:blipFill>
        <p:spPr bwMode="auto">
          <a:xfrm>
            <a:off x="4724400" y="3181350"/>
            <a:ext cx="12287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33" cstate="print">
            <a:lum bright="-28000" contrast="56000"/>
          </a:blip>
          <a:srcRect/>
          <a:stretch>
            <a:fillRect/>
          </a:stretch>
        </p:blipFill>
        <p:spPr bwMode="auto">
          <a:xfrm>
            <a:off x="4572000" y="3352801"/>
            <a:ext cx="1600200" cy="12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6858000" y="6553200"/>
            <a:ext cx="4953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7391400" y="6578452"/>
            <a:ext cx="1409700" cy="1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3276600" y="3124200"/>
            <a:ext cx="6477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3429000" y="3305175"/>
            <a:ext cx="8001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Resim" descr="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33400"/>
          </a:xfrm>
          <a:prstGeom prst="rect">
            <a:avLst/>
          </a:prstGeom>
        </p:spPr>
      </p:pic>
      <p:pic>
        <p:nvPicPr>
          <p:cNvPr id="9" name="8 Resim" descr="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Resim" descr="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33400"/>
          </a:xfrm>
          <a:prstGeom prst="rect">
            <a:avLst/>
          </a:prstGeom>
        </p:spPr>
      </p:pic>
      <p:pic>
        <p:nvPicPr>
          <p:cNvPr id="20" name="19 Resim" descr="3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638299"/>
            <a:ext cx="381000" cy="29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400301"/>
            <a:ext cx="304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2438400"/>
            <a:ext cx="39188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3143250"/>
            <a:ext cx="389659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7999" y="3886200"/>
            <a:ext cx="37106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4191000"/>
            <a:ext cx="39188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9000" y="4876800"/>
            <a:ext cx="381000" cy="31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0" y="5638799"/>
            <a:ext cx="381000" cy="26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86400" y="5638800"/>
            <a:ext cx="4114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05400" y="6400800"/>
            <a:ext cx="35780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Resim" descr="3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</p:spPr>
      </p:pic>
      <p:pic>
        <p:nvPicPr>
          <p:cNvPr id="10" name="9 Resim" descr="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33400"/>
          </a:xfrm>
          <a:prstGeom prst="rect">
            <a:avLst/>
          </a:prstGeom>
        </p:spPr>
      </p:pic>
      <p:sp>
        <p:nvSpPr>
          <p:cNvPr id="11" name="10 Metin kutusu"/>
          <p:cNvSpPr txBox="1"/>
          <p:nvPr/>
        </p:nvSpPr>
        <p:spPr>
          <a:xfrm>
            <a:off x="3048000" y="47244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A</a:t>
            </a:r>
            <a:endParaRPr lang="tr-TR" b="1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1981200" y="609600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</a:t>
            </a:r>
            <a:endParaRPr lang="tr-TR" b="1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3200400" y="327660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G</a:t>
            </a:r>
            <a:endParaRPr lang="tr-TR" b="1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990600" y="47244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B</a:t>
            </a:r>
            <a:endParaRPr lang="tr-TR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990600" y="19812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C</a:t>
            </a:r>
            <a:endParaRPr lang="tr-TR" b="1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3352800" y="1981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F</a:t>
            </a:r>
            <a:endParaRPr lang="tr-TR" b="1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1066800" y="33528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E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Resim" descr="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33400"/>
          </a:xfrm>
          <a:prstGeom prst="rect">
            <a:avLst/>
          </a:prstGeom>
        </p:spPr>
      </p:pic>
      <p:pic>
        <p:nvPicPr>
          <p:cNvPr id="11" name="10 Resim" descr="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</p:spPr>
      </p:pic>
      <p:sp>
        <p:nvSpPr>
          <p:cNvPr id="12" name="11 Metin kutusu"/>
          <p:cNvSpPr txBox="1"/>
          <p:nvPr/>
        </p:nvSpPr>
        <p:spPr>
          <a:xfrm>
            <a:off x="609600" y="1600200"/>
            <a:ext cx="450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 TAKE MY DOG FOR A WALK EVERY MORNING</a:t>
            </a:r>
            <a:endParaRPr lang="tr-TR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609600" y="2438400"/>
            <a:ext cx="470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My</a:t>
            </a:r>
            <a:r>
              <a:rPr lang="tr-TR" dirty="0" smtClean="0"/>
              <a:t> </a:t>
            </a:r>
            <a:r>
              <a:rPr lang="tr-TR" dirty="0" err="1" smtClean="0"/>
              <a:t>mother</a:t>
            </a:r>
            <a:r>
              <a:rPr lang="tr-TR" dirty="0" smtClean="0"/>
              <a:t> is </a:t>
            </a:r>
            <a:r>
              <a:rPr lang="tr-TR" dirty="0" err="1" smtClean="0"/>
              <a:t>responsible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vacuming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floor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20" name="19 Metin kutusu"/>
          <p:cNvSpPr txBox="1"/>
          <p:nvPr/>
        </p:nvSpPr>
        <p:spPr>
          <a:xfrm>
            <a:off x="609600" y="3212068"/>
            <a:ext cx="511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r>
              <a:rPr lang="tr-TR" dirty="0" smtClean="0"/>
              <a:t> </a:t>
            </a:r>
            <a:r>
              <a:rPr lang="tr-TR" dirty="0" err="1" smtClean="0"/>
              <a:t>library</a:t>
            </a:r>
            <a:r>
              <a:rPr lang="tr-TR" dirty="0" smtClean="0"/>
              <a:t> </a:t>
            </a:r>
            <a:r>
              <a:rPr lang="tr-TR" dirty="0" err="1" smtClean="0"/>
              <a:t>wants</a:t>
            </a:r>
            <a:r>
              <a:rPr lang="tr-TR" dirty="0" smtClean="0"/>
              <a:t> us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return</a:t>
            </a:r>
            <a:r>
              <a:rPr lang="tr-TR" dirty="0" smtClean="0"/>
              <a:t> </a:t>
            </a:r>
            <a:r>
              <a:rPr lang="tr-TR" dirty="0" err="1" smtClean="0"/>
              <a:t>books</a:t>
            </a:r>
            <a:r>
              <a:rPr lang="tr-TR" dirty="0" smtClean="0"/>
              <a:t> on time </a:t>
            </a:r>
            <a:endParaRPr lang="tr-TR" dirty="0"/>
          </a:p>
        </p:txBody>
      </p:sp>
      <p:sp>
        <p:nvSpPr>
          <p:cNvPr id="21" name="20 Metin kutusu"/>
          <p:cNvSpPr txBox="1"/>
          <p:nvPr/>
        </p:nvSpPr>
        <p:spPr>
          <a:xfrm>
            <a:off x="685800" y="3962400"/>
            <a:ext cx="362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My</a:t>
            </a:r>
            <a:r>
              <a:rPr lang="tr-TR" dirty="0" smtClean="0"/>
              <a:t> </a:t>
            </a:r>
            <a:r>
              <a:rPr lang="tr-TR" dirty="0" err="1" smtClean="0"/>
              <a:t>father</a:t>
            </a:r>
            <a:r>
              <a:rPr lang="tr-TR" dirty="0" smtClean="0"/>
              <a:t> </a:t>
            </a:r>
            <a:r>
              <a:rPr lang="tr-TR" dirty="0" err="1" smtClean="0"/>
              <a:t>always</a:t>
            </a:r>
            <a:r>
              <a:rPr lang="tr-TR" dirty="0" smtClean="0"/>
              <a:t> </a:t>
            </a:r>
            <a:r>
              <a:rPr lang="tr-TR" dirty="0" err="1" smtClean="0"/>
              <a:t>does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shopping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22" name="21 Metin kutusu"/>
          <p:cNvSpPr txBox="1"/>
          <p:nvPr/>
        </p:nvSpPr>
        <p:spPr>
          <a:xfrm>
            <a:off x="685800" y="4812268"/>
            <a:ext cx="4395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My</a:t>
            </a:r>
            <a:r>
              <a:rPr lang="tr-TR" dirty="0" smtClean="0"/>
              <a:t> </a:t>
            </a:r>
            <a:r>
              <a:rPr lang="tr-TR" dirty="0" err="1" smtClean="0"/>
              <a:t>brother’s</a:t>
            </a:r>
            <a:r>
              <a:rPr lang="tr-TR" dirty="0" smtClean="0"/>
              <a:t> </a:t>
            </a:r>
            <a:r>
              <a:rPr lang="tr-TR" dirty="0" err="1" smtClean="0"/>
              <a:t>duty</a:t>
            </a:r>
            <a:r>
              <a:rPr lang="tr-TR" dirty="0" smtClean="0"/>
              <a:t> is </a:t>
            </a:r>
            <a:r>
              <a:rPr lang="tr-TR" dirty="0" err="1" smtClean="0"/>
              <a:t>hanging</a:t>
            </a:r>
            <a:r>
              <a:rPr lang="tr-TR" dirty="0" smtClean="0"/>
              <a:t> </a:t>
            </a:r>
            <a:r>
              <a:rPr lang="tr-TR" dirty="0" err="1" smtClean="0"/>
              <a:t>out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clothes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23" name="22 Metin kutusu"/>
          <p:cNvSpPr txBox="1"/>
          <p:nvPr/>
        </p:nvSpPr>
        <p:spPr>
          <a:xfrm>
            <a:off x="685800" y="5650468"/>
            <a:ext cx="3617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What</a:t>
            </a:r>
            <a:r>
              <a:rPr lang="tr-TR" dirty="0" smtClean="0"/>
              <a:t> is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responsibility</a:t>
            </a:r>
            <a:r>
              <a:rPr lang="tr-TR" dirty="0" smtClean="0"/>
              <a:t> at </a:t>
            </a:r>
            <a:r>
              <a:rPr lang="tr-TR" dirty="0" err="1" smtClean="0"/>
              <a:t>home</a:t>
            </a:r>
            <a:r>
              <a:rPr lang="tr-TR" dirty="0" smtClean="0"/>
              <a:t>?</a:t>
            </a:r>
            <a:endParaRPr lang="tr-TR" dirty="0"/>
          </a:p>
        </p:txBody>
      </p:sp>
      <p:sp>
        <p:nvSpPr>
          <p:cNvPr id="24" name="23 Metin kutusu"/>
          <p:cNvSpPr txBox="1"/>
          <p:nvPr/>
        </p:nvSpPr>
        <p:spPr>
          <a:xfrm>
            <a:off x="685800" y="6488668"/>
            <a:ext cx="471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My</a:t>
            </a:r>
            <a:r>
              <a:rPr lang="tr-TR" dirty="0" smtClean="0"/>
              <a:t> </a:t>
            </a:r>
            <a:r>
              <a:rPr lang="tr-TR" dirty="0" err="1" smtClean="0"/>
              <a:t>little</a:t>
            </a:r>
            <a:r>
              <a:rPr lang="tr-TR" dirty="0" smtClean="0"/>
              <a:t> </a:t>
            </a:r>
            <a:r>
              <a:rPr lang="tr-TR" dirty="0" err="1" smtClean="0"/>
              <a:t>sister</a:t>
            </a:r>
            <a:r>
              <a:rPr lang="tr-TR" dirty="0" smtClean="0"/>
              <a:t> </a:t>
            </a:r>
            <a:r>
              <a:rPr lang="tr-TR" dirty="0" err="1" smtClean="0"/>
              <a:t>waters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plants</a:t>
            </a:r>
            <a:r>
              <a:rPr lang="tr-TR" dirty="0" smtClean="0"/>
              <a:t> </a:t>
            </a:r>
            <a:r>
              <a:rPr lang="tr-TR" dirty="0" err="1" smtClean="0"/>
              <a:t>every</a:t>
            </a:r>
            <a:r>
              <a:rPr lang="tr-TR" dirty="0" smtClean="0"/>
              <a:t> </a:t>
            </a:r>
            <a:r>
              <a:rPr lang="tr-TR" dirty="0" err="1" smtClean="0"/>
              <a:t>weekend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  <p:bldP spid="21" grpId="0"/>
      <p:bldP spid="22" grpId="0"/>
      <p:bldP spid="23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G R A M M A R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447800"/>
            <a:ext cx="388369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406853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2209800" y="1600200"/>
            <a:ext cx="1969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Zamanında varmak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2331569" y="2057400"/>
            <a:ext cx="1275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temizlemek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2413749" y="2590800"/>
            <a:ext cx="160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Rahatsız etmek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2362200" y="3048000"/>
            <a:ext cx="2052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Çamaşırları yıkamak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2438400" y="3581400"/>
            <a:ext cx="16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Ev işleri yapmak</a:t>
            </a:r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2286000" y="4038600"/>
            <a:ext cx="2225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Rafların tozunu almak</a:t>
            </a:r>
            <a:endParaRPr lang="tr-TR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2362200" y="4495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Görev</a:t>
            </a:r>
            <a:endParaRPr lang="tr-TR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2286000" y="5040868"/>
            <a:ext cx="80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Özellik</a:t>
            </a:r>
            <a:endParaRPr lang="tr-TR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2362200" y="5562600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Beslemek</a:t>
            </a:r>
            <a:endParaRPr lang="tr-TR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2362200" y="5943600"/>
            <a:ext cx="170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Festival, Bayram</a:t>
            </a:r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6019800" y="1524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Huy</a:t>
            </a:r>
            <a:endParaRPr lang="tr-TR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6248400" y="2057400"/>
            <a:ext cx="998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Takılmak</a:t>
            </a:r>
            <a:endParaRPr lang="tr-TR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6248400" y="2514600"/>
            <a:ext cx="109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Ev ile ilgili</a:t>
            </a:r>
            <a:endParaRPr lang="tr-TR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6266949" y="3048000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Ütülemek, Ütü</a:t>
            </a:r>
            <a:endParaRPr lang="tr-TR" dirty="0"/>
          </a:p>
        </p:txBody>
      </p:sp>
      <p:sp>
        <p:nvSpPr>
          <p:cNvPr id="20" name="19 Metin kutusu"/>
          <p:cNvSpPr txBox="1"/>
          <p:nvPr/>
        </p:nvSpPr>
        <p:spPr>
          <a:xfrm>
            <a:off x="6248400" y="3581400"/>
            <a:ext cx="737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Kapıcı</a:t>
            </a:r>
            <a:endParaRPr lang="tr-TR" dirty="0"/>
          </a:p>
        </p:txBody>
      </p:sp>
      <p:sp>
        <p:nvSpPr>
          <p:cNvPr id="21" name="20 Metin kutusu"/>
          <p:cNvSpPr txBox="1"/>
          <p:nvPr/>
        </p:nvSpPr>
        <p:spPr>
          <a:xfrm>
            <a:off x="6096000" y="3886200"/>
            <a:ext cx="2548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Sözünde durmak/caymak</a:t>
            </a:r>
            <a:endParaRPr lang="tr-TR" dirty="0"/>
          </a:p>
        </p:txBody>
      </p:sp>
      <p:sp>
        <p:nvSpPr>
          <p:cNvPr id="22" name="21 Metin kutusu"/>
          <p:cNvSpPr txBox="1"/>
          <p:nvPr/>
        </p:nvSpPr>
        <p:spPr>
          <a:xfrm>
            <a:off x="6324600" y="4495800"/>
            <a:ext cx="1445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Sessiz kalmak</a:t>
            </a:r>
            <a:endParaRPr lang="tr-TR" dirty="0"/>
          </a:p>
        </p:txBody>
      </p:sp>
      <p:sp>
        <p:nvSpPr>
          <p:cNvPr id="23" name="22 Metin kutusu"/>
          <p:cNvSpPr txBox="1"/>
          <p:nvPr/>
        </p:nvSpPr>
        <p:spPr>
          <a:xfrm>
            <a:off x="5151972" y="5181600"/>
            <a:ext cx="3687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/>
              <a:t>Bulaşık </a:t>
            </a:r>
            <a:r>
              <a:rPr lang="tr-TR" sz="1600" dirty="0" err="1" smtClean="0"/>
              <a:t>makinasını</a:t>
            </a:r>
            <a:r>
              <a:rPr lang="tr-TR" sz="1600" dirty="0" smtClean="0"/>
              <a:t> doldurmak / boşaltmak</a:t>
            </a:r>
            <a:endParaRPr lang="tr-TR" sz="1600" dirty="0"/>
          </a:p>
        </p:txBody>
      </p:sp>
      <p:sp>
        <p:nvSpPr>
          <p:cNvPr id="24" name="23 Metin kutusu"/>
          <p:cNvSpPr txBox="1"/>
          <p:nvPr/>
        </p:nvSpPr>
        <p:spPr>
          <a:xfrm>
            <a:off x="6400800" y="5486400"/>
            <a:ext cx="15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Yatağı yapmak</a:t>
            </a:r>
            <a:endParaRPr lang="tr-TR" dirty="0"/>
          </a:p>
        </p:txBody>
      </p:sp>
      <p:sp>
        <p:nvSpPr>
          <p:cNvPr id="25" name="24 Metin kutusu"/>
          <p:cNvSpPr txBox="1"/>
          <p:nvPr/>
        </p:nvSpPr>
        <p:spPr>
          <a:xfrm>
            <a:off x="5791200" y="5986046"/>
            <a:ext cx="1827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/>
              <a:t>Yerleri paspaslamak</a:t>
            </a:r>
            <a:endParaRPr lang="tr-T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3400"/>
            <a:ext cx="9144000" cy="60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26 Resim" descr="banner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533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G R A M M A R</a:t>
            </a:r>
            <a:endParaRPr lang="tr-TR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95650"/>
            <a:ext cx="91440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G R A M M A R</a:t>
            </a:r>
            <a:endParaRPr lang="tr-TR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G R A M M A R   P R A C T I C E 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559" y="609600"/>
            <a:ext cx="4155441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09600"/>
            <a:ext cx="38671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G R A M M A R   P R A C T I C E 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4419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609600"/>
            <a:ext cx="4114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G R A M M A R   P R A C T I C E 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90600" y="1905000"/>
            <a:ext cx="7772400" cy="1470025"/>
          </a:xfrm>
        </p:spPr>
        <p:txBody>
          <a:bodyPr>
            <a:normAutofit/>
          </a:bodyPr>
          <a:lstStyle/>
          <a:p>
            <a:r>
              <a:rPr lang="tr-TR" sz="3200" dirty="0" smtClean="0">
                <a:hlinkClick r:id="rId2"/>
              </a:rPr>
              <a:t>www.</a:t>
            </a:r>
            <a:r>
              <a:rPr lang="tr-TR" sz="3200" dirty="0" err="1" smtClean="0">
                <a:hlinkClick r:id="rId2"/>
              </a:rPr>
              <a:t>wopenglish</a:t>
            </a:r>
            <a:r>
              <a:rPr lang="tr-TR" sz="3200" dirty="0" smtClean="0">
                <a:hlinkClick r:id="rId2"/>
              </a:rPr>
              <a:t>.com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2400" dirty="0" err="1" smtClean="0">
                <a:solidFill>
                  <a:schemeClr val="accent1">
                    <a:lumMod val="75000"/>
                  </a:schemeClr>
                </a:solidFill>
              </a:rPr>
              <a:t>presents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676400" y="533400"/>
            <a:ext cx="6400800" cy="1752600"/>
          </a:xfrm>
        </p:spPr>
        <p:txBody>
          <a:bodyPr/>
          <a:lstStyle/>
          <a:p>
            <a:r>
              <a:rPr lang="tr-TR" dirty="0" err="1" smtClean="0">
                <a:solidFill>
                  <a:srgbClr val="002060"/>
                </a:solidFill>
              </a:rPr>
              <a:t>Special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thanks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to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</a:p>
          <a:p>
            <a:r>
              <a:rPr lang="tr-TR" sz="4000" dirty="0" smtClean="0">
                <a:hlinkClick r:id="rId3"/>
              </a:rPr>
              <a:t>www.</a:t>
            </a:r>
            <a:r>
              <a:rPr lang="tr-TR" sz="4000" dirty="0" err="1" smtClean="0">
                <a:hlinkClick r:id="rId3"/>
              </a:rPr>
              <a:t>ingilizcecin</a:t>
            </a:r>
            <a:r>
              <a:rPr lang="tr-TR" sz="4000" dirty="0" smtClean="0">
                <a:hlinkClick r:id="rId3"/>
              </a:rPr>
              <a:t>.com</a:t>
            </a:r>
            <a:endParaRPr lang="tr-TR" sz="4000" dirty="0" smtClean="0"/>
          </a:p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457200" y="3276600"/>
            <a:ext cx="84582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99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80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66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UNIT 8 </a:t>
            </a:r>
          </a:p>
          <a:p>
            <a:pPr algn="ctr"/>
            <a:r>
              <a:rPr lang="tr-TR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Chores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</a:t>
            </a:r>
          </a:p>
          <a:p>
            <a:pPr algn="ctr"/>
            <a:endParaRPr lang="tr-T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533400" y="6324600"/>
            <a:ext cx="8123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“</a:t>
            </a:r>
            <a:r>
              <a:rPr lang="tr-TR" sz="1400" b="1" dirty="0" err="1" smtClean="0"/>
              <a:t>Wopenglish</a:t>
            </a:r>
            <a:r>
              <a:rPr lang="tr-TR" sz="1400" b="1" dirty="0" smtClean="0"/>
              <a:t>” Her seviye </a:t>
            </a:r>
            <a:r>
              <a:rPr lang="tr-TR" sz="1400" b="1" dirty="0" err="1" smtClean="0"/>
              <a:t>ingilizce</a:t>
            </a:r>
            <a:r>
              <a:rPr lang="tr-TR" sz="1400" b="1" dirty="0" smtClean="0"/>
              <a:t> özel derslerle hizmetinizde.  Şimdi </a:t>
            </a:r>
            <a:r>
              <a:rPr lang="tr-TR" sz="1400" b="1" dirty="0" err="1" smtClean="0"/>
              <a:t>Facebook</a:t>
            </a:r>
            <a:r>
              <a:rPr lang="tr-TR" sz="1400" b="1" dirty="0" smtClean="0"/>
              <a:t> sayfamızla size daha yakınız.</a:t>
            </a:r>
            <a:endParaRPr lang="tr-T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19200"/>
            <a:ext cx="398213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411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1447800" y="1371600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Ahlaki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371600" y="1905000"/>
            <a:ext cx="1979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Derli toplu, Düzenli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2057400" y="2362200"/>
            <a:ext cx="168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Kurallara uymak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1828800" y="2971800"/>
            <a:ext cx="1142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/>
              <a:t>Mecburiyet</a:t>
            </a:r>
            <a:endParaRPr lang="tr-TR" sz="1600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828800" y="3429000"/>
            <a:ext cx="2448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Faturayı/hesabı ödemek</a:t>
            </a:r>
            <a:endParaRPr lang="tr-TR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1828800" y="3962400"/>
            <a:ext cx="150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Düzenli olarak</a:t>
            </a:r>
            <a:endParaRPr lang="tr-TR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1600200" y="4495800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Hazırlamak</a:t>
            </a:r>
            <a:endParaRPr lang="tr-TR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1524000" y="5029200"/>
            <a:ext cx="659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Saygı</a:t>
            </a:r>
            <a:endParaRPr lang="tr-TR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2057400" y="5562600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Sorumluluk</a:t>
            </a:r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1905000" y="6096000"/>
            <a:ext cx="2024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/>
              <a:t>Kitapları geri getirmek</a:t>
            </a:r>
            <a:endParaRPr lang="tr-TR" sz="1600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6324600" y="1371600"/>
            <a:ext cx="160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Masayı kurmak</a:t>
            </a:r>
            <a:endParaRPr lang="tr-TR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6172200" y="1905000"/>
            <a:ext cx="116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Paylaşmak</a:t>
            </a:r>
            <a:endParaRPr lang="tr-TR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6172200" y="2438400"/>
            <a:ext cx="681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Terlik</a:t>
            </a:r>
            <a:endParaRPr lang="tr-TR" dirty="0"/>
          </a:p>
        </p:txBody>
      </p:sp>
      <p:sp>
        <p:nvSpPr>
          <p:cNvPr id="20" name="19 Metin kutusu"/>
          <p:cNvSpPr txBox="1"/>
          <p:nvPr/>
        </p:nvSpPr>
        <p:spPr>
          <a:xfrm>
            <a:off x="6172200" y="297180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Süpürmek</a:t>
            </a:r>
            <a:endParaRPr lang="tr-TR" dirty="0"/>
          </a:p>
        </p:txBody>
      </p:sp>
      <p:sp>
        <p:nvSpPr>
          <p:cNvPr id="21" name="20 Metin kutusu"/>
          <p:cNvSpPr txBox="1"/>
          <p:nvPr/>
        </p:nvSpPr>
        <p:spPr>
          <a:xfrm>
            <a:off x="6172200" y="3623846"/>
            <a:ext cx="2081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/>
              <a:t>Çöpleri  atmaya gitmek</a:t>
            </a:r>
            <a:endParaRPr lang="tr-TR" sz="1600" dirty="0"/>
          </a:p>
        </p:txBody>
      </p:sp>
      <p:sp>
        <p:nvSpPr>
          <p:cNvPr id="22" name="21 Metin kutusu"/>
          <p:cNvSpPr txBox="1"/>
          <p:nvPr/>
        </p:nvSpPr>
        <p:spPr>
          <a:xfrm>
            <a:off x="5943600" y="3974068"/>
            <a:ext cx="2566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Tertiplemek, Düzenlemek</a:t>
            </a:r>
            <a:endParaRPr lang="tr-TR" dirty="0"/>
          </a:p>
        </p:txBody>
      </p:sp>
      <p:sp>
        <p:nvSpPr>
          <p:cNvPr id="23" name="22 Metin kutusu"/>
          <p:cNvSpPr txBox="1"/>
          <p:nvPr/>
        </p:nvSpPr>
        <p:spPr>
          <a:xfrm>
            <a:off x="6248400" y="4419600"/>
            <a:ext cx="1815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Yapılacak iş listesi</a:t>
            </a:r>
            <a:endParaRPr lang="tr-TR" dirty="0"/>
          </a:p>
        </p:txBody>
      </p:sp>
      <p:sp>
        <p:nvSpPr>
          <p:cNvPr id="24" name="23 Metin kutusu"/>
          <p:cNvSpPr txBox="1"/>
          <p:nvPr/>
        </p:nvSpPr>
        <p:spPr>
          <a:xfrm>
            <a:off x="6172200" y="4953000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Gelenek</a:t>
            </a:r>
            <a:endParaRPr lang="tr-TR" dirty="0"/>
          </a:p>
        </p:txBody>
      </p:sp>
      <p:sp>
        <p:nvSpPr>
          <p:cNvPr id="25" name="24 Metin kutusu"/>
          <p:cNvSpPr txBox="1"/>
          <p:nvPr/>
        </p:nvSpPr>
        <p:spPr>
          <a:xfrm>
            <a:off x="6003655" y="5715000"/>
            <a:ext cx="2759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/>
              <a:t>Bulaşıkları yıkamak /kurulamak</a:t>
            </a:r>
            <a:endParaRPr lang="tr-TR" sz="1600" dirty="0"/>
          </a:p>
        </p:txBody>
      </p:sp>
      <p:sp>
        <p:nvSpPr>
          <p:cNvPr id="26" name="25 Metin kutusu"/>
          <p:cNvSpPr txBox="1"/>
          <p:nvPr/>
        </p:nvSpPr>
        <p:spPr>
          <a:xfrm>
            <a:off x="6477000" y="6019800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Bitkileri sulamak</a:t>
            </a:r>
            <a:endParaRPr lang="tr-TR" dirty="0"/>
          </a:p>
        </p:txBody>
      </p:sp>
      <p:pic>
        <p:nvPicPr>
          <p:cNvPr id="27" name="26 Resim" descr="banner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33474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3400"/>
            <a:ext cx="9144000" cy="60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1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144000" cy="573741"/>
          </a:xfrm>
          <a:prstGeom prst="rect">
            <a:avLst/>
          </a:prstGeom>
        </p:spPr>
      </p:pic>
      <p:pic>
        <p:nvPicPr>
          <p:cNvPr id="7" name="6 Resim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87"/>
            <a:ext cx="9144000" cy="608151"/>
          </a:xfrm>
          <a:prstGeom prst="rect">
            <a:avLst/>
          </a:prstGeom>
        </p:spPr>
      </p:pic>
      <p:pic>
        <p:nvPicPr>
          <p:cNvPr id="15" name="14 Resim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371600"/>
            <a:ext cx="8458200" cy="5105400"/>
          </a:xfrm>
          <a:prstGeom prst="rect">
            <a:avLst/>
          </a:prstGeom>
        </p:spPr>
      </p:pic>
      <p:sp>
        <p:nvSpPr>
          <p:cNvPr id="16" name="15 Metin kutusu"/>
          <p:cNvSpPr txBox="1"/>
          <p:nvPr/>
        </p:nvSpPr>
        <p:spPr>
          <a:xfrm>
            <a:off x="4267200" y="5334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4267200" y="4267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4267200" y="2514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3</a:t>
            </a:r>
            <a:endParaRPr lang="tr-TR" dirty="0"/>
          </a:p>
        </p:txBody>
      </p:sp>
      <p:sp>
        <p:nvSpPr>
          <p:cNvPr id="20" name="19 Metin kutusu"/>
          <p:cNvSpPr txBox="1"/>
          <p:nvPr/>
        </p:nvSpPr>
        <p:spPr>
          <a:xfrm>
            <a:off x="4267200" y="3124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4</a:t>
            </a:r>
            <a:endParaRPr lang="tr-TR" dirty="0"/>
          </a:p>
        </p:txBody>
      </p:sp>
      <p:sp>
        <p:nvSpPr>
          <p:cNvPr id="21" name="20 Metin kutusu"/>
          <p:cNvSpPr txBox="1"/>
          <p:nvPr/>
        </p:nvSpPr>
        <p:spPr>
          <a:xfrm>
            <a:off x="4267200" y="4800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5</a:t>
            </a:r>
            <a:endParaRPr lang="tr-TR" dirty="0"/>
          </a:p>
        </p:txBody>
      </p:sp>
      <p:sp>
        <p:nvSpPr>
          <p:cNvPr id="23" name="22 Metin kutusu"/>
          <p:cNvSpPr txBox="1"/>
          <p:nvPr/>
        </p:nvSpPr>
        <p:spPr>
          <a:xfrm>
            <a:off x="4267200" y="5943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6</a:t>
            </a:r>
            <a:endParaRPr lang="tr-TR" dirty="0"/>
          </a:p>
        </p:txBody>
      </p:sp>
      <p:sp>
        <p:nvSpPr>
          <p:cNvPr id="24" name="23 Metin kutusu"/>
          <p:cNvSpPr txBox="1"/>
          <p:nvPr/>
        </p:nvSpPr>
        <p:spPr>
          <a:xfrm>
            <a:off x="4267200" y="3657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7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Resim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20" y="206379"/>
            <a:ext cx="9114359" cy="6445241"/>
          </a:xfrm>
          <a:prstGeom prst="rect">
            <a:avLst/>
          </a:prstGeom>
        </p:spPr>
      </p:pic>
      <p:sp>
        <p:nvSpPr>
          <p:cNvPr id="11" name="10 Metin kutusu"/>
          <p:cNvSpPr txBox="1"/>
          <p:nvPr/>
        </p:nvSpPr>
        <p:spPr>
          <a:xfrm>
            <a:off x="2743200" y="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T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276600" y="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T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5029200" y="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T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2209800" y="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F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3810000" y="0"/>
            <a:ext cx="304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F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419600" y="0"/>
            <a:ext cx="304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F</a:t>
            </a:r>
            <a:endParaRPr lang="tr-TR" sz="1400" b="1" dirty="0">
              <a:solidFill>
                <a:srgbClr val="FF0000"/>
              </a:solidFill>
            </a:endParaRPr>
          </a:p>
        </p:txBody>
      </p:sp>
      <p:pic>
        <p:nvPicPr>
          <p:cNvPr id="14" name="13 Resim" descr="30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72398" y="0"/>
            <a:ext cx="771602" cy="685800"/>
          </a:xfrm>
          <a:prstGeom prst="rect">
            <a:avLst/>
          </a:prstGeom>
        </p:spPr>
      </p:pic>
      <p:sp>
        <p:nvSpPr>
          <p:cNvPr id="16" name="15 Yuvarlatılmış Dikdörtgen"/>
          <p:cNvSpPr/>
          <p:nvPr/>
        </p:nvSpPr>
        <p:spPr>
          <a:xfrm>
            <a:off x="2590800" y="1219200"/>
            <a:ext cx="13716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Yuvarlatılmış Dikdörtgen"/>
          <p:cNvSpPr/>
          <p:nvPr/>
        </p:nvSpPr>
        <p:spPr>
          <a:xfrm>
            <a:off x="4495800" y="1447800"/>
            <a:ext cx="12192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Yuvarlatılmış Dikdörtgen"/>
          <p:cNvSpPr/>
          <p:nvPr/>
        </p:nvSpPr>
        <p:spPr>
          <a:xfrm>
            <a:off x="2438400" y="1752600"/>
            <a:ext cx="18288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Yuvarlatılmış Dikdörtgen"/>
          <p:cNvSpPr/>
          <p:nvPr/>
        </p:nvSpPr>
        <p:spPr>
          <a:xfrm>
            <a:off x="3581400" y="1981200"/>
            <a:ext cx="22860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Yuvarlatılmış Dikdörtgen"/>
          <p:cNvSpPr/>
          <p:nvPr/>
        </p:nvSpPr>
        <p:spPr>
          <a:xfrm>
            <a:off x="1676400" y="2209800"/>
            <a:ext cx="18288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Yuvarlatılmış Dikdörtgen"/>
          <p:cNvSpPr/>
          <p:nvPr/>
        </p:nvSpPr>
        <p:spPr>
          <a:xfrm>
            <a:off x="2667000" y="2514600"/>
            <a:ext cx="14478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2" name="21 Resim" descr="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797973"/>
            <a:ext cx="9144000" cy="2060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12" grpId="0"/>
      <p:bldP spid="9" grpId="0"/>
      <p:bldP spid="13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1.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9144000" cy="182880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4953000" y="1219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Sacrifice</a:t>
            </a:r>
            <a:r>
              <a:rPr lang="tr-TR" dirty="0" smtClean="0"/>
              <a:t> </a:t>
            </a:r>
            <a:r>
              <a:rPr lang="tr-TR" dirty="0" err="1" smtClean="0"/>
              <a:t>Feast</a:t>
            </a:r>
            <a:endParaRPr lang="tr-TR" dirty="0" smtClean="0"/>
          </a:p>
        </p:txBody>
      </p:sp>
      <p:pic>
        <p:nvPicPr>
          <p:cNvPr id="4" name="3 Resim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09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4953000" y="1524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5 </a:t>
            </a:r>
            <a:r>
              <a:rPr lang="tr-TR" dirty="0" err="1" smtClean="0"/>
              <a:t>people</a:t>
            </a:r>
            <a:endParaRPr lang="tr-TR" dirty="0" smtClean="0"/>
          </a:p>
        </p:txBody>
      </p:sp>
      <p:sp>
        <p:nvSpPr>
          <p:cNvPr id="7" name="6 Metin kutusu"/>
          <p:cNvSpPr txBox="1"/>
          <p:nvPr/>
        </p:nvSpPr>
        <p:spPr>
          <a:xfrm>
            <a:off x="4953000" y="1828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19th (of) </a:t>
            </a:r>
            <a:r>
              <a:rPr lang="tr-TR" dirty="0" err="1" smtClean="0"/>
              <a:t>August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Resim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144000" cy="2276793"/>
          </a:xfrm>
          <a:prstGeom prst="rect">
            <a:avLst/>
          </a:prstGeom>
        </p:spPr>
      </p:pic>
      <p:pic>
        <p:nvPicPr>
          <p:cNvPr id="11" name="10 Resim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09600"/>
          </a:xfrm>
          <a:prstGeom prst="rect">
            <a:avLst/>
          </a:prstGeom>
        </p:spPr>
      </p:pic>
      <p:pic>
        <p:nvPicPr>
          <p:cNvPr id="9" name="8 Resim" descr="Tİ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15400" y="1905000"/>
            <a:ext cx="228600" cy="292609"/>
          </a:xfrm>
          <a:prstGeom prst="rect">
            <a:avLst/>
          </a:prstGeom>
        </p:spPr>
      </p:pic>
      <p:pic>
        <p:nvPicPr>
          <p:cNvPr id="7" name="6 Resim" descr="Tİ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63000" y="1600200"/>
            <a:ext cx="228600" cy="292609"/>
          </a:xfrm>
          <a:prstGeom prst="rect">
            <a:avLst/>
          </a:prstGeom>
        </p:spPr>
      </p:pic>
      <p:pic>
        <p:nvPicPr>
          <p:cNvPr id="8" name="7 Resim" descr="Tİ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1295400"/>
            <a:ext cx="228600" cy="292609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194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Resim" descr="Tİ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2209800"/>
            <a:ext cx="228600" cy="292609"/>
          </a:xfrm>
          <a:prstGeom prst="rect">
            <a:avLst/>
          </a:prstGeom>
        </p:spPr>
      </p:pic>
      <p:pic>
        <p:nvPicPr>
          <p:cNvPr id="15" name="14 Resim" descr="Tİ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7600" y="2514600"/>
            <a:ext cx="228600" cy="292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Resim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pic>
        <p:nvPicPr>
          <p:cNvPr id="9" name="8 Resim" descr="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2804</TotalTime>
  <Words>376</Words>
  <Application>Microsoft Office PowerPoint</Application>
  <PresentationFormat>Ekran Gösterisi (4:3)</PresentationFormat>
  <Paragraphs>115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6" baseType="lpstr"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www.wopenglish.com presents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www.wopenglish presents</dc:title>
  <dc:creator>World of Private Eng</dc:creator>
  <cp:lastModifiedBy>World of Private Eng</cp:lastModifiedBy>
  <cp:revision>342</cp:revision>
  <dcterms:created xsi:type="dcterms:W3CDTF">2006-08-16T00:00:00Z</dcterms:created>
  <dcterms:modified xsi:type="dcterms:W3CDTF">2019-06-04T20:50:39Z</dcterms:modified>
</cp:coreProperties>
</file>