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306" r:id="rId12"/>
    <p:sldId id="266" r:id="rId13"/>
    <p:sldId id="267" r:id="rId14"/>
    <p:sldId id="293" r:id="rId15"/>
    <p:sldId id="281" r:id="rId16"/>
    <p:sldId id="268" r:id="rId17"/>
    <p:sldId id="269" r:id="rId18"/>
    <p:sldId id="270" r:id="rId19"/>
    <p:sldId id="307" r:id="rId20"/>
    <p:sldId id="283" r:id="rId21"/>
    <p:sldId id="308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311" r:id="rId31"/>
    <p:sldId id="310" r:id="rId32"/>
    <p:sldId id="279" r:id="rId33"/>
    <p:sldId id="284" r:id="rId34"/>
    <p:sldId id="305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4CA5-9D83-48D3-A686-F4967C5CDFE5}" type="datetimeFigureOut">
              <a:rPr lang="tr-TR" smtClean="0"/>
              <a:pPr/>
              <a:t>20.05.2018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7374-28BE-4CAB-A59A-60D767389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://www.wopenglish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tr-TR" sz="8000" dirty="0" smtClean="0">
                <a:solidFill>
                  <a:schemeClr val="accent6">
                    <a:lumMod val="75000"/>
                  </a:schemeClr>
                </a:solidFill>
              </a:rPr>
              <a:t>UNIT</a:t>
            </a:r>
            <a:r>
              <a:rPr lang="tr-TR" sz="8000" dirty="0" smtClean="0"/>
              <a:t> </a:t>
            </a:r>
            <a:r>
              <a:rPr lang="tr-TR" sz="80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tr-TR" sz="8000" dirty="0" smtClean="0"/>
              <a:t/>
            </a:r>
            <a:br>
              <a:rPr lang="tr-TR" sz="8000" dirty="0" smtClean="0"/>
            </a:br>
            <a: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  <a:t>SCIENCE</a:t>
            </a:r>
            <a:b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  <a:t>STUDENTS BOOK </a:t>
            </a:r>
            <a:b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b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8000" dirty="0" smtClean="0">
                <a:solidFill>
                  <a:schemeClr val="tx2">
                    <a:lumMod val="75000"/>
                  </a:schemeClr>
                </a:solidFill>
              </a:rPr>
              <a:t>WORKBOOK</a:t>
            </a:r>
            <a:endParaRPr lang="tr-TR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  <p:pic>
        <p:nvPicPr>
          <p:cNvPr id="8" name="7 Resim" descr="1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869161"/>
            <a:ext cx="6588224" cy="936104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79512" y="69269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923928" y="69269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444208" y="62068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67544" y="105273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4716016" y="105273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pescript 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6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12976"/>
          </a:xfrm>
          <a:prstGeom prst="rect">
            <a:avLst/>
          </a:prstGeom>
        </p:spPr>
      </p:pic>
      <p:pic>
        <p:nvPicPr>
          <p:cNvPr id="7" name="6 Resim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2204864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475656" y="2780928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804248" y="4005064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11560" y="4293096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2843808" y="4293096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5004048" y="4293096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1547664" y="4653136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3779912" y="458112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5724128" y="4653136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7524328" y="465313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6300192" y="5589240"/>
            <a:ext cx="276200" cy="2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6320408" y="5805264"/>
            <a:ext cx="2678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6300192" y="60932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6300192" y="630932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Dikdörtgen"/>
          <p:cNvSpPr/>
          <p:nvPr/>
        </p:nvSpPr>
        <p:spPr>
          <a:xfrm>
            <a:off x="6300192" y="6543328"/>
            <a:ext cx="288032" cy="31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1577"/>
            <a:ext cx="9144000" cy="3816423"/>
          </a:xfrm>
          <a:prstGeom prst="rect">
            <a:avLst/>
          </a:prstGeom>
        </p:spPr>
      </p:pic>
      <p:pic>
        <p:nvPicPr>
          <p:cNvPr id="3" name="2 Resim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8460432" y="1268760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460432" y="1628800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8460432" y="1988840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460432" y="2348880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8460432" y="2708920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420888"/>
          </a:xfrm>
          <a:prstGeom prst="rect">
            <a:avLst/>
          </a:prstGeom>
        </p:spPr>
      </p:pic>
      <p:pic>
        <p:nvPicPr>
          <p:cNvPr id="4" name="3 Resim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18821"/>
            <a:ext cx="8352928" cy="569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76264"/>
          </a:xfrm>
          <a:prstGeom prst="rect">
            <a:avLst/>
          </a:prstGeom>
        </p:spPr>
      </p:pic>
      <p:pic>
        <p:nvPicPr>
          <p:cNvPr id="3" name="2 Resim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4716016" y="4293096"/>
            <a:ext cx="44279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6381328"/>
            <a:ext cx="449999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716016" y="6381328"/>
            <a:ext cx="442798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pic>
        <p:nvPicPr>
          <p:cNvPr id="4" name="3 Resim" descr="3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780928"/>
          </a:xfrm>
          <a:prstGeom prst="rect">
            <a:avLst/>
          </a:prstGeom>
        </p:spPr>
      </p:pic>
      <p:pic>
        <p:nvPicPr>
          <p:cNvPr id="12" name="11 Resim" descr="2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780927"/>
            <a:ext cx="4669532" cy="288033"/>
          </a:xfrm>
          <a:prstGeom prst="rect">
            <a:avLst/>
          </a:prstGeom>
        </p:spPr>
      </p:pic>
      <p:pic>
        <p:nvPicPr>
          <p:cNvPr id="19" name="18 Resim" descr="2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140968"/>
            <a:ext cx="4560511" cy="307451"/>
          </a:xfrm>
          <a:prstGeom prst="rect">
            <a:avLst/>
          </a:prstGeom>
        </p:spPr>
      </p:pic>
      <p:pic>
        <p:nvPicPr>
          <p:cNvPr id="20" name="19 Resim" descr="20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501008"/>
            <a:ext cx="4644007" cy="504056"/>
          </a:xfrm>
          <a:prstGeom prst="rect">
            <a:avLst/>
          </a:prstGeom>
        </p:spPr>
      </p:pic>
      <p:pic>
        <p:nvPicPr>
          <p:cNvPr id="21" name="20 Resim" descr="20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293096"/>
            <a:ext cx="4320480" cy="281108"/>
          </a:xfrm>
          <a:prstGeom prst="rect">
            <a:avLst/>
          </a:prstGeom>
        </p:spPr>
      </p:pic>
      <p:sp>
        <p:nvSpPr>
          <p:cNvPr id="22" name="21 Güneş"/>
          <p:cNvSpPr/>
          <p:nvPr/>
        </p:nvSpPr>
        <p:spPr>
          <a:xfrm>
            <a:off x="3851920" y="2564904"/>
            <a:ext cx="432048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Güneş"/>
          <p:cNvSpPr/>
          <p:nvPr/>
        </p:nvSpPr>
        <p:spPr>
          <a:xfrm>
            <a:off x="3347864" y="2564904"/>
            <a:ext cx="432048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539552" y="1196752"/>
            <a:ext cx="49685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Dikdörtgen"/>
          <p:cNvSpPr/>
          <p:nvPr/>
        </p:nvSpPr>
        <p:spPr>
          <a:xfrm>
            <a:off x="539552" y="1700808"/>
            <a:ext cx="49685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Dikdörtgen"/>
          <p:cNvSpPr/>
          <p:nvPr/>
        </p:nvSpPr>
        <p:spPr>
          <a:xfrm>
            <a:off x="539552" y="2204864"/>
            <a:ext cx="49685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Dikdörtgen"/>
          <p:cNvSpPr/>
          <p:nvPr/>
        </p:nvSpPr>
        <p:spPr>
          <a:xfrm>
            <a:off x="4355976" y="2708920"/>
            <a:ext cx="46085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4355976" y="3140968"/>
            <a:ext cx="46085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4355976" y="3573016"/>
            <a:ext cx="46085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Dikdörtgen"/>
          <p:cNvSpPr/>
          <p:nvPr/>
        </p:nvSpPr>
        <p:spPr>
          <a:xfrm>
            <a:off x="4535488" y="4221088"/>
            <a:ext cx="46085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pescript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517" y="332656"/>
            <a:ext cx="4033452" cy="6264696"/>
          </a:xfrm>
          <a:prstGeom prst="rect">
            <a:avLst/>
          </a:prstGeom>
        </p:spPr>
      </p:pic>
      <p:pic>
        <p:nvPicPr>
          <p:cNvPr id="3" name="2 Resim" descr="tapescript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2656"/>
            <a:ext cx="4536504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k 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136904" cy="6525344"/>
          </a:xfrm>
          <a:prstGeom prst="rect">
            <a:avLst/>
          </a:prstGeom>
        </p:spPr>
      </p:pic>
      <p:pic>
        <p:nvPicPr>
          <p:cNvPr id="6" name="5 Resim" descr="kapak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229200"/>
            <a:ext cx="3923928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95536" y="112474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95536" y="141277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395536" y="170080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755576" y="37890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4644008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2987824" y="508518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pescript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3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060848"/>
          </a:xfrm>
          <a:prstGeom prst="rect">
            <a:avLst/>
          </a:prstGeom>
        </p:spPr>
      </p:pic>
      <p:pic>
        <p:nvPicPr>
          <p:cNvPr id="4" name="3 Resim" descr="23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3347864" cy="4797152"/>
          </a:xfrm>
          <a:prstGeom prst="rect">
            <a:avLst/>
          </a:prstGeom>
        </p:spPr>
      </p:pic>
      <p:pic>
        <p:nvPicPr>
          <p:cNvPr id="5" name="4 Resim" descr="23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5" y="2636912"/>
            <a:ext cx="2810619" cy="4221088"/>
          </a:xfrm>
          <a:prstGeom prst="rect">
            <a:avLst/>
          </a:prstGeom>
        </p:spPr>
      </p:pic>
      <p:pic>
        <p:nvPicPr>
          <p:cNvPr id="6" name="5 Resim" descr="2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132856"/>
            <a:ext cx="2987824" cy="4725144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1187624" y="400506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051720" y="407707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403648" y="458112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547664" y="566124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499992" y="3429000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788024" y="4077072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7164288" y="3356992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7956376" y="422108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7380312" y="5589240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2483768" y="242088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724128" y="249289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572000" y="29969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771800" y="3573016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5364088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411760" y="4149080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499992" y="472514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499992" y="53012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1832"/>
            <a:ext cx="8640960" cy="5730320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1187624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923928" y="1700808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6660232" y="1628800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187624" y="27089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3851920" y="27089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588224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1259632" y="371703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3923928" y="371703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6660232" y="3645024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1187624" y="472514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3923928" y="472514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6660232" y="465313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1187624" y="58052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Oval"/>
          <p:cNvSpPr/>
          <p:nvPr/>
        </p:nvSpPr>
        <p:spPr>
          <a:xfrm>
            <a:off x="3851920" y="58052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6588224" y="57332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112568"/>
          </a:xfrm>
          <a:prstGeom prst="rect">
            <a:avLst/>
          </a:prstGeom>
        </p:spPr>
      </p:pic>
      <p:sp>
        <p:nvSpPr>
          <p:cNvPr id="13" name="12 Oval"/>
          <p:cNvSpPr/>
          <p:nvPr/>
        </p:nvSpPr>
        <p:spPr>
          <a:xfrm>
            <a:off x="1979712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1979712" y="278092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1979712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1979712" y="436510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1979712" y="50851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640960" cy="360039"/>
          </a:xfrm>
          <a:prstGeom prst="rect">
            <a:avLst/>
          </a:prstGeom>
        </p:spPr>
      </p:pic>
      <p:pic>
        <p:nvPicPr>
          <p:cNvPr id="3" name="2 Resim" descr="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8568952" cy="623731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611560" y="10527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11560" y="12687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Resim" descr="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16 Dikdörtgen"/>
          <p:cNvSpPr/>
          <p:nvPr/>
        </p:nvSpPr>
        <p:spPr>
          <a:xfrm>
            <a:off x="251520" y="1772816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3419872" y="1772816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6732240" y="1772816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251520" y="242088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3419872" y="242088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Dikdörtgen"/>
          <p:cNvSpPr/>
          <p:nvPr/>
        </p:nvSpPr>
        <p:spPr>
          <a:xfrm>
            <a:off x="6732240" y="242088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Resim" descr="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3347864" y="1484784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3347864" y="191683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3347864" y="234888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2699792" y="443711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2411760" y="486916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2843808" y="5301208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1907704" y="573325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3059832" y="623731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264696"/>
          </a:xfrm>
          <a:prstGeom prst="rect">
            <a:avLst/>
          </a:prstGeom>
        </p:spPr>
      </p:pic>
      <p:sp>
        <p:nvSpPr>
          <p:cNvPr id="17" name="16 Dikdörtgen"/>
          <p:cNvSpPr/>
          <p:nvPr/>
        </p:nvSpPr>
        <p:spPr>
          <a:xfrm>
            <a:off x="1979712" y="2132856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3275856" y="270892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2123728" y="3140968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2123728" y="357301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1331640" y="4077072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96" y="216024"/>
            <a:ext cx="8895300" cy="6381328"/>
          </a:xfrm>
          <a:prstGeom prst="rect">
            <a:avLst/>
          </a:prstGeom>
        </p:spPr>
      </p:pic>
      <p:sp>
        <p:nvSpPr>
          <p:cNvPr id="27" name="26 Dikdörtgen"/>
          <p:cNvSpPr/>
          <p:nvPr/>
        </p:nvSpPr>
        <p:spPr>
          <a:xfrm>
            <a:off x="2051720" y="3717032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Dikdörtgen"/>
          <p:cNvSpPr/>
          <p:nvPr/>
        </p:nvSpPr>
        <p:spPr>
          <a:xfrm>
            <a:off x="6084168" y="3717032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2051720" y="630932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Dikdörtgen"/>
          <p:cNvSpPr/>
          <p:nvPr/>
        </p:nvSpPr>
        <p:spPr>
          <a:xfrm>
            <a:off x="6156176" y="630932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48880"/>
          </a:xfrm>
          <a:prstGeom prst="rect">
            <a:avLst/>
          </a:prstGeom>
        </p:spPr>
      </p:pic>
      <p:pic>
        <p:nvPicPr>
          <p:cNvPr id="3" name="2 Resim" descr="w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8964488" cy="4437112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2195736" y="1412776"/>
            <a:ext cx="352839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6300192" y="508518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300192" y="530120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300192" y="558924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6300192" y="5877272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6300192" y="6093296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300192" y="630932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300192" y="6597352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86916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467544" y="3068960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467544" y="3861048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67544" y="465313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8 Sol Ok">
            <a:hlinkClick r:id="rId3" action="ppaction://hlinksldjump"/>
          </p:cNvPr>
          <p:cNvSpPr/>
          <p:nvPr/>
        </p:nvSpPr>
        <p:spPr>
          <a:xfrm rot="10800000">
            <a:off x="8388424" y="692696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384284"/>
          </a:xfrm>
          <a:prstGeom prst="rect">
            <a:avLst/>
          </a:prstGeom>
        </p:spPr>
      </p:pic>
      <p:sp>
        <p:nvSpPr>
          <p:cNvPr id="5" name="4 Sol Ok">
            <a:hlinkClick r:id="rId3" action="ppaction://hlinksldjump"/>
          </p:cNvPr>
          <p:cNvSpPr/>
          <p:nvPr/>
        </p:nvSpPr>
        <p:spPr>
          <a:xfrm>
            <a:off x="7596336" y="332656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740352" y="112474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740352" y="15567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7740352" y="19888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740352" y="24208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932040" y="5085184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2699792" y="544522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2771800" y="580526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3275856" y="6165304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7596336" y="616530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403648" y="2060848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hlinkClick r:id="rId2"/>
              </a:rPr>
              <a:t>Prepared</a:t>
            </a:r>
            <a:r>
              <a:rPr lang="tr-TR" sz="2800" dirty="0" smtClean="0">
                <a:hlinkClick r:id="rId2"/>
              </a:rPr>
              <a:t> </a:t>
            </a:r>
            <a:r>
              <a:rPr lang="tr-TR" sz="2800" dirty="0" err="1" smtClean="0">
                <a:hlinkClick r:id="rId2"/>
              </a:rPr>
              <a:t>by</a:t>
            </a:r>
            <a:r>
              <a:rPr lang="tr-TR" sz="2800" dirty="0" smtClean="0">
                <a:hlinkClick r:id="rId2"/>
              </a:rPr>
              <a:t> </a:t>
            </a:r>
          </a:p>
          <a:p>
            <a:pPr algn="ctr"/>
            <a:r>
              <a:rPr lang="tr-TR" sz="2800" dirty="0" smtClean="0">
                <a:hlinkClick r:id="rId2"/>
              </a:rPr>
              <a:t>www.</a:t>
            </a:r>
            <a:r>
              <a:rPr lang="tr-TR" sz="2800" dirty="0" err="1" smtClean="0">
                <a:hlinkClick r:id="rId2"/>
              </a:rPr>
              <a:t>wopenglish</a:t>
            </a:r>
            <a:r>
              <a:rPr lang="tr-TR" sz="2800" dirty="0" smtClean="0">
                <a:hlinkClick r:id="rId2"/>
              </a:rPr>
              <a:t>.com</a:t>
            </a:r>
            <a:endParaRPr lang="tr-TR" sz="2800" dirty="0" smtClean="0"/>
          </a:p>
          <a:p>
            <a:pPr algn="ctr"/>
            <a:r>
              <a:rPr lang="tr-TR" sz="2800" dirty="0" err="1" smtClean="0">
                <a:hlinkClick r:id="rId3"/>
              </a:rPr>
              <a:t>wopenglish</a:t>
            </a:r>
            <a:r>
              <a:rPr lang="tr-TR" sz="2800" dirty="0" smtClean="0">
                <a:hlinkClick r:id="rId3"/>
              </a:rPr>
              <a:t>@</a:t>
            </a:r>
            <a:r>
              <a:rPr lang="tr-TR" sz="2800" dirty="0" err="1" smtClean="0">
                <a:hlinkClick r:id="rId3"/>
              </a:rPr>
              <a:t>gmail</a:t>
            </a:r>
            <a:r>
              <a:rPr lang="tr-TR" sz="2800" dirty="0" smtClean="0">
                <a:hlinkClick r:id="rId3"/>
              </a:rPr>
              <a:t>.com</a:t>
            </a:r>
            <a:endParaRPr lang="tr-TR" sz="2800" dirty="0" smtClean="0"/>
          </a:p>
          <a:p>
            <a:pPr algn="ctr"/>
            <a:r>
              <a:rPr lang="tr-TR" sz="2800" dirty="0" smtClean="0">
                <a:solidFill>
                  <a:schemeClr val="bg1">
                    <a:lumMod val="65000"/>
                  </a:schemeClr>
                </a:solidFill>
              </a:rPr>
              <a:t>Her seviye İngilizce özel dersin adresi</a:t>
            </a:r>
          </a:p>
          <a:p>
            <a:pPr algn="ctr"/>
            <a:r>
              <a:rPr lang="tr-TR" sz="2800" dirty="0" smtClean="0">
                <a:solidFill>
                  <a:schemeClr val="bg1">
                    <a:lumMod val="65000"/>
                  </a:schemeClr>
                </a:solidFill>
              </a:rPr>
              <a:t>Mail atın. Tel bırakın. Arayalım.</a:t>
            </a:r>
            <a:endParaRPr lang="tr-TR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8568952" cy="3960440"/>
          </a:xfrm>
          <a:prstGeom prst="rect">
            <a:avLst/>
          </a:prstGeom>
        </p:spPr>
      </p:pic>
      <p:pic>
        <p:nvPicPr>
          <p:cNvPr id="3" name="2 Resim" descr="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920880" cy="14859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2267744" y="4149080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267744" y="465313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843808" y="5085184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059832" y="5589240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24936" cy="6264696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835696" y="1772816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211960" y="1700808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411760" y="2348880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971600" y="2780928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3203848" y="4797152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83568" y="5877272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956376" cy="1483935"/>
          </a:xfrm>
          <a:prstGeom prst="rect">
            <a:avLst/>
          </a:prstGeom>
        </p:spPr>
      </p:pic>
      <p:pic>
        <p:nvPicPr>
          <p:cNvPr id="5" name="4 Resim" descr="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484784"/>
            <a:ext cx="8928992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Oval"/>
          <p:cNvSpPr/>
          <p:nvPr/>
        </p:nvSpPr>
        <p:spPr>
          <a:xfrm>
            <a:off x="1547664" y="9087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1547664" y="14847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547664" y="21328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1547664" y="27089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1547664" y="32849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1547664" y="38610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  <p:pic>
        <p:nvPicPr>
          <p:cNvPr id="8" name="7 Resim" descr="16.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60848"/>
          </a:xfrm>
          <a:prstGeom prst="rect">
            <a:avLst/>
          </a:prstGeom>
        </p:spPr>
      </p:pic>
      <p:sp>
        <p:nvSpPr>
          <p:cNvPr id="17" name="16 Oval"/>
          <p:cNvSpPr/>
          <p:nvPr/>
        </p:nvSpPr>
        <p:spPr>
          <a:xfrm>
            <a:off x="1187624" y="141277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4788024" y="141277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611560" y="17008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Oval"/>
          <p:cNvSpPr/>
          <p:nvPr/>
        </p:nvSpPr>
        <p:spPr>
          <a:xfrm>
            <a:off x="3563888" y="177281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6444208" y="17008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40960" cy="2564904"/>
          </a:xfrm>
          <a:prstGeom prst="rect">
            <a:avLst/>
          </a:prstGeom>
        </p:spPr>
      </p:pic>
      <p:pic>
        <p:nvPicPr>
          <p:cNvPr id="3" name="2 Resim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8712968" cy="4176464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3347864" y="1052736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3347864" y="1412776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3347864" y="1772816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347864" y="2060848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596336" y="1052736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7596336" y="1412776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596336" y="1772816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7596336" y="2060848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2843808" y="422108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4572000" y="422108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6228184" y="422108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7956376" y="422108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5940152" y="5373216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1763688" y="5661248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5148064" y="5733256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2195736" y="6021288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4283968" y="602128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2411760" y="638132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Dikdörtgen"/>
          <p:cNvSpPr/>
          <p:nvPr/>
        </p:nvSpPr>
        <p:spPr>
          <a:xfrm>
            <a:off x="8028384" y="6309320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20</Words>
  <Application>Microsoft Office PowerPoint</Application>
  <PresentationFormat>Ekran Gösterisi (4:3)</PresentationFormat>
  <Paragraphs>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UNIT 9 SCIENCE STUDENTS BOOK  AND  WORKBOOK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World of Private Eng</dc:creator>
  <cp:lastModifiedBy>World of Private Eng</cp:lastModifiedBy>
  <cp:revision>61</cp:revision>
  <dcterms:created xsi:type="dcterms:W3CDTF">2018-05-13T19:12:22Z</dcterms:created>
  <dcterms:modified xsi:type="dcterms:W3CDTF">2018-05-20T11:58:49Z</dcterms:modified>
</cp:coreProperties>
</file>